
<file path=[Content_Types].xml><?xml version="1.0" encoding="utf-8"?>
<Types xmlns="http://schemas.openxmlformats.org/package/2006/content-types">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 id="273" r:id="rId22"/>
    <p:sldId id="274" r:id="rId23"/>
    <p:sldId id="275" r:id="rId24"/>
  </p:sldIdLst>
  <p:sldSz cy="6858000" cx="12192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11" Type="http://schemas.openxmlformats.org/officeDocument/2006/relationships/slide" Target="slides/slide7.xml"/><Relationship Id="rId22" Type="http://schemas.openxmlformats.org/officeDocument/2006/relationships/slide" Target="slides/slide18.xml"/><Relationship Id="rId10" Type="http://schemas.openxmlformats.org/officeDocument/2006/relationships/slide" Target="slides/slide6.xml"/><Relationship Id="rId21" Type="http://schemas.openxmlformats.org/officeDocument/2006/relationships/slide" Target="slides/slide17.xml"/><Relationship Id="rId13" Type="http://schemas.openxmlformats.org/officeDocument/2006/relationships/slide" Target="slides/slide9.xml"/><Relationship Id="rId24" Type="http://schemas.openxmlformats.org/officeDocument/2006/relationships/slide" Target="slides/slide20.xml"/><Relationship Id="rId12" Type="http://schemas.openxmlformats.org/officeDocument/2006/relationships/slide" Target="slides/slide8.xml"/><Relationship Id="rId23" Type="http://schemas.openxmlformats.org/officeDocument/2006/relationships/slide" Target="slides/slide19.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slide" Target="slides/slide15.xml"/><Relationship Id="rId6" Type="http://schemas.openxmlformats.org/officeDocument/2006/relationships/slide" Target="slides/slide2.xml"/><Relationship Id="rId18" Type="http://schemas.openxmlformats.org/officeDocument/2006/relationships/slide" Target="slides/slide14.xml"/><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2.png>
</file>

<file path=ppt/media/image3.png>
</file>

<file path=ppt/media/image4.png>
</file>

<file path=ppt/media/image5.png>
</file>

<file path=ppt/media/image6.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4" name="Shape 334"/>
        <p:cNvGrpSpPr/>
        <p:nvPr/>
      </p:nvGrpSpPr>
      <p:grpSpPr>
        <a:xfrm>
          <a:off x="0" y="0"/>
          <a:ext cx="0" cy="0"/>
          <a:chOff x="0" y="0"/>
          <a:chExt cx="0" cy="0"/>
        </a:xfrm>
      </p:grpSpPr>
      <p:sp>
        <p:nvSpPr>
          <p:cNvPr id="335" name="Google Shape;335;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5" name="Shape 415"/>
        <p:cNvGrpSpPr/>
        <p:nvPr/>
      </p:nvGrpSpPr>
      <p:grpSpPr>
        <a:xfrm>
          <a:off x="0" y="0"/>
          <a:ext cx="0" cy="0"/>
          <a:chOff x="0" y="0"/>
          <a:chExt cx="0" cy="0"/>
        </a:xfrm>
      </p:grpSpPr>
      <p:sp>
        <p:nvSpPr>
          <p:cNvPr id="416" name="Google Shape;416;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1" name="Shape 421"/>
        <p:cNvGrpSpPr/>
        <p:nvPr/>
      </p:nvGrpSpPr>
      <p:grpSpPr>
        <a:xfrm>
          <a:off x="0" y="0"/>
          <a:ext cx="0" cy="0"/>
          <a:chOff x="0" y="0"/>
          <a:chExt cx="0" cy="0"/>
        </a:xfrm>
      </p:grpSpPr>
      <p:sp>
        <p:nvSpPr>
          <p:cNvPr id="422" name="Google Shape;422;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7" name="Shape 427"/>
        <p:cNvGrpSpPr/>
        <p:nvPr/>
      </p:nvGrpSpPr>
      <p:grpSpPr>
        <a:xfrm>
          <a:off x="0" y="0"/>
          <a:ext cx="0" cy="0"/>
          <a:chOff x="0" y="0"/>
          <a:chExt cx="0" cy="0"/>
        </a:xfrm>
      </p:grpSpPr>
      <p:sp>
        <p:nvSpPr>
          <p:cNvPr id="428" name="Google Shape;428;p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1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3" name="Shape 433"/>
        <p:cNvGrpSpPr/>
        <p:nvPr/>
      </p:nvGrpSpPr>
      <p:grpSpPr>
        <a:xfrm>
          <a:off x="0" y="0"/>
          <a:ext cx="0" cy="0"/>
          <a:chOff x="0" y="0"/>
          <a:chExt cx="0" cy="0"/>
        </a:xfrm>
      </p:grpSpPr>
      <p:sp>
        <p:nvSpPr>
          <p:cNvPr id="434" name="Google Shape;434;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9" name="Shape 439"/>
        <p:cNvGrpSpPr/>
        <p:nvPr/>
      </p:nvGrpSpPr>
      <p:grpSpPr>
        <a:xfrm>
          <a:off x="0" y="0"/>
          <a:ext cx="0" cy="0"/>
          <a:chOff x="0" y="0"/>
          <a:chExt cx="0" cy="0"/>
        </a:xfrm>
      </p:grpSpPr>
      <p:sp>
        <p:nvSpPr>
          <p:cNvPr id="440" name="Google Shape;440;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5" name="Shape 445"/>
        <p:cNvGrpSpPr/>
        <p:nvPr/>
      </p:nvGrpSpPr>
      <p:grpSpPr>
        <a:xfrm>
          <a:off x="0" y="0"/>
          <a:ext cx="0" cy="0"/>
          <a:chOff x="0" y="0"/>
          <a:chExt cx="0" cy="0"/>
        </a:xfrm>
      </p:grpSpPr>
      <p:sp>
        <p:nvSpPr>
          <p:cNvPr id="446" name="Google Shape;446;p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1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1" name="Shape 451"/>
        <p:cNvGrpSpPr/>
        <p:nvPr/>
      </p:nvGrpSpPr>
      <p:grpSpPr>
        <a:xfrm>
          <a:off x="0" y="0"/>
          <a:ext cx="0" cy="0"/>
          <a:chOff x="0" y="0"/>
          <a:chExt cx="0" cy="0"/>
        </a:xfrm>
      </p:grpSpPr>
      <p:sp>
        <p:nvSpPr>
          <p:cNvPr id="452" name="Google Shape;452;p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1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57" name="Shape 457"/>
        <p:cNvGrpSpPr/>
        <p:nvPr/>
      </p:nvGrpSpPr>
      <p:grpSpPr>
        <a:xfrm>
          <a:off x="0" y="0"/>
          <a:ext cx="0" cy="0"/>
          <a:chOff x="0" y="0"/>
          <a:chExt cx="0" cy="0"/>
        </a:xfrm>
      </p:grpSpPr>
      <p:sp>
        <p:nvSpPr>
          <p:cNvPr id="458" name="Google Shape;458;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2" name="Shape 482"/>
        <p:cNvGrpSpPr/>
        <p:nvPr/>
      </p:nvGrpSpPr>
      <p:grpSpPr>
        <a:xfrm>
          <a:off x="0" y="0"/>
          <a:ext cx="0" cy="0"/>
          <a:chOff x="0" y="0"/>
          <a:chExt cx="0" cy="0"/>
        </a:xfrm>
      </p:grpSpPr>
      <p:sp>
        <p:nvSpPr>
          <p:cNvPr id="483" name="Google Shape;483;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8" name="Shape 488"/>
        <p:cNvGrpSpPr/>
        <p:nvPr/>
      </p:nvGrpSpPr>
      <p:grpSpPr>
        <a:xfrm>
          <a:off x="0" y="0"/>
          <a:ext cx="0" cy="0"/>
          <a:chOff x="0" y="0"/>
          <a:chExt cx="0" cy="0"/>
        </a:xfrm>
      </p:grpSpPr>
      <p:sp>
        <p:nvSpPr>
          <p:cNvPr id="489" name="Google Shape;489;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6" name="Shape 366"/>
        <p:cNvGrpSpPr/>
        <p:nvPr/>
      </p:nvGrpSpPr>
      <p:grpSpPr>
        <a:xfrm>
          <a:off x="0" y="0"/>
          <a:ext cx="0" cy="0"/>
          <a:chOff x="0" y="0"/>
          <a:chExt cx="0" cy="0"/>
        </a:xfrm>
      </p:grpSpPr>
      <p:sp>
        <p:nvSpPr>
          <p:cNvPr id="367" name="Google Shape;367;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4" name="Shape 494"/>
        <p:cNvGrpSpPr/>
        <p:nvPr/>
      </p:nvGrpSpPr>
      <p:grpSpPr>
        <a:xfrm>
          <a:off x="0" y="0"/>
          <a:ext cx="0" cy="0"/>
          <a:chOff x="0" y="0"/>
          <a:chExt cx="0" cy="0"/>
        </a:xfrm>
      </p:grpSpPr>
      <p:sp>
        <p:nvSpPr>
          <p:cNvPr id="495" name="Google Shape;495;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2" name="Shape 372"/>
        <p:cNvGrpSpPr/>
        <p:nvPr/>
      </p:nvGrpSpPr>
      <p:grpSpPr>
        <a:xfrm>
          <a:off x="0" y="0"/>
          <a:ext cx="0" cy="0"/>
          <a:chOff x="0" y="0"/>
          <a:chExt cx="0" cy="0"/>
        </a:xfrm>
      </p:grpSpPr>
      <p:sp>
        <p:nvSpPr>
          <p:cNvPr id="373" name="Google Shape;373;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8" name="Shape 378"/>
        <p:cNvGrpSpPr/>
        <p:nvPr/>
      </p:nvGrpSpPr>
      <p:grpSpPr>
        <a:xfrm>
          <a:off x="0" y="0"/>
          <a:ext cx="0" cy="0"/>
          <a:chOff x="0" y="0"/>
          <a:chExt cx="0" cy="0"/>
        </a:xfrm>
      </p:grpSpPr>
      <p:sp>
        <p:nvSpPr>
          <p:cNvPr id="379" name="Google Shape;379;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4" name="Shape 384"/>
        <p:cNvGrpSpPr/>
        <p:nvPr/>
      </p:nvGrpSpPr>
      <p:grpSpPr>
        <a:xfrm>
          <a:off x="0" y="0"/>
          <a:ext cx="0" cy="0"/>
          <a:chOff x="0" y="0"/>
          <a:chExt cx="0" cy="0"/>
        </a:xfrm>
      </p:grpSpPr>
      <p:sp>
        <p:nvSpPr>
          <p:cNvPr id="385" name="Google Shape;385;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0" name="Shape 390"/>
        <p:cNvGrpSpPr/>
        <p:nvPr/>
      </p:nvGrpSpPr>
      <p:grpSpPr>
        <a:xfrm>
          <a:off x="0" y="0"/>
          <a:ext cx="0" cy="0"/>
          <a:chOff x="0" y="0"/>
          <a:chExt cx="0" cy="0"/>
        </a:xfrm>
      </p:grpSpPr>
      <p:sp>
        <p:nvSpPr>
          <p:cNvPr id="391" name="Google Shape;391;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6" name="Shape 396"/>
        <p:cNvGrpSpPr/>
        <p:nvPr/>
      </p:nvGrpSpPr>
      <p:grpSpPr>
        <a:xfrm>
          <a:off x="0" y="0"/>
          <a:ext cx="0" cy="0"/>
          <a:chOff x="0" y="0"/>
          <a:chExt cx="0" cy="0"/>
        </a:xfrm>
      </p:grpSpPr>
      <p:sp>
        <p:nvSpPr>
          <p:cNvPr id="397" name="Google Shape;397;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98" name="Google Shape;398;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2" name="Shape 402"/>
        <p:cNvGrpSpPr/>
        <p:nvPr/>
      </p:nvGrpSpPr>
      <p:grpSpPr>
        <a:xfrm>
          <a:off x="0" y="0"/>
          <a:ext cx="0" cy="0"/>
          <a:chOff x="0" y="0"/>
          <a:chExt cx="0" cy="0"/>
        </a:xfrm>
      </p:grpSpPr>
      <p:sp>
        <p:nvSpPr>
          <p:cNvPr id="403" name="Google Shape;40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8" name="Shape 408"/>
        <p:cNvGrpSpPr/>
        <p:nvPr/>
      </p:nvGrpSpPr>
      <p:grpSpPr>
        <a:xfrm>
          <a:off x="0" y="0"/>
          <a:ext cx="0" cy="0"/>
          <a:chOff x="0" y="0"/>
          <a:chExt cx="0" cy="0"/>
        </a:xfrm>
      </p:grpSpPr>
      <p:sp>
        <p:nvSpPr>
          <p:cNvPr id="409" name="Google Shape;409;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1" name="Shape 11"/>
        <p:cNvGrpSpPr/>
        <p:nvPr/>
      </p:nvGrpSpPr>
      <p:grpSpPr>
        <a:xfrm>
          <a:off x="0" y="0"/>
          <a:ext cx="0" cy="0"/>
          <a:chOff x="0" y="0"/>
          <a:chExt cx="0" cy="0"/>
        </a:xfrm>
      </p:grpSpPr>
      <p:grpSp>
        <p:nvGrpSpPr>
          <p:cNvPr id="12" name="Google Shape;12;p2"/>
          <p:cNvGrpSpPr/>
          <p:nvPr/>
        </p:nvGrpSpPr>
        <p:grpSpPr>
          <a:xfrm>
            <a:off x="-329674" y="-59376"/>
            <a:ext cx="12515851" cy="6923798"/>
            <a:chOff x="-329674" y="-51881"/>
            <a:chExt cx="12515851" cy="6923798"/>
          </a:xfrm>
        </p:grpSpPr>
        <p:sp>
          <p:nvSpPr>
            <p:cNvPr id="13" name="Google Shape;13;p2"/>
            <p:cNvSpPr/>
            <p:nvPr/>
          </p:nvSpPr>
          <p:spPr>
            <a:xfrm>
              <a:off x="-329674" y="1298404"/>
              <a:ext cx="9702800" cy="5573512"/>
            </a:xfrm>
            <a:custGeom>
              <a:rect b="b" l="l" r="r" t="t"/>
              <a:pathLst>
                <a:path extrusionOk="0" h="1169" w="2038">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670451" y="2018236"/>
              <a:ext cx="7373938" cy="4848892"/>
            </a:xfrm>
            <a:custGeom>
              <a:rect b="b" l="l" r="r" t="t"/>
              <a:pathLst>
                <a:path extrusionOk="0" h="1017" w="1549">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51351" y="1788400"/>
              <a:ext cx="8035925" cy="5083516"/>
            </a:xfrm>
            <a:custGeom>
              <a:rect b="b" l="l" r="r" t="t"/>
              <a:pathLst>
                <a:path extrusionOk="0" h="1066" w="1688">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1061" y="549842"/>
              <a:ext cx="10334625" cy="6322075"/>
            </a:xfrm>
            <a:custGeom>
              <a:rect b="b" l="l" r="r" t="t"/>
              <a:pathLst>
                <a:path extrusionOk="0" h="1326" w="2171">
                  <a:moveTo>
                    <a:pt x="1873" y="1326"/>
                  </a:moveTo>
                  <a:cubicBezTo>
                    <a:pt x="2171" y="1045"/>
                    <a:pt x="1825" y="678"/>
                    <a:pt x="1609" y="473"/>
                  </a:cubicBezTo>
                  <a:cubicBezTo>
                    <a:pt x="1406" y="281"/>
                    <a:pt x="1159" y="116"/>
                    <a:pt x="880" y="63"/>
                  </a:cubicBezTo>
                  <a:cubicBezTo>
                    <a:pt x="545" y="0"/>
                    <a:pt x="214" y="161"/>
                    <a:pt x="0" y="42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3701" y="6186246"/>
              <a:ext cx="504825" cy="681527"/>
            </a:xfrm>
            <a:custGeom>
              <a:rect b="b" l="l" r="r" t="t"/>
              <a:pathLst>
                <a:path extrusionOk="0" h="143" w="106">
                  <a:moveTo>
                    <a:pt x="0" y="0"/>
                  </a:moveTo>
                  <a:cubicBezTo>
                    <a:pt x="35" y="54"/>
                    <a:pt x="70" y="101"/>
                    <a:pt x="106" y="14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1061" y="-51881"/>
              <a:ext cx="11091863" cy="6923796"/>
            </a:xfrm>
            <a:custGeom>
              <a:rect b="b" l="l" r="r" t="t"/>
              <a:pathLst>
                <a:path extrusionOk="0" h="1452" w="2330">
                  <a:moveTo>
                    <a:pt x="2046" y="1452"/>
                  </a:moveTo>
                  <a:cubicBezTo>
                    <a:pt x="2330" y="1153"/>
                    <a:pt x="2049" y="821"/>
                    <a:pt x="1813" y="601"/>
                  </a:cubicBezTo>
                  <a:cubicBezTo>
                    <a:pt x="1569" y="375"/>
                    <a:pt x="1282" y="179"/>
                    <a:pt x="956" y="97"/>
                  </a:cubicBezTo>
                  <a:cubicBezTo>
                    <a:pt x="572" y="0"/>
                    <a:pt x="292" y="101"/>
                    <a:pt x="0" y="366"/>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5426601" y="5579"/>
              <a:ext cx="5788025" cy="6847184"/>
            </a:xfrm>
            <a:custGeom>
              <a:rect b="b" l="l" r="r" t="t"/>
              <a:pathLst>
                <a:path extrusionOk="0" h="1436" w="1216">
                  <a:moveTo>
                    <a:pt x="1094" y="1436"/>
                  </a:moveTo>
                  <a:cubicBezTo>
                    <a:pt x="1216" y="1114"/>
                    <a:pt x="904" y="770"/>
                    <a:pt x="709" y="551"/>
                  </a:cubicBezTo>
                  <a:cubicBezTo>
                    <a:pt x="509" y="327"/>
                    <a:pt x="274" y="127"/>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061" y="5579"/>
              <a:ext cx="1057275" cy="614491"/>
            </a:xfrm>
            <a:custGeom>
              <a:rect b="b" l="l" r="r" t="t"/>
              <a:pathLst>
                <a:path extrusionOk="0" h="129" w="222">
                  <a:moveTo>
                    <a:pt x="222" y="0"/>
                  </a:moveTo>
                  <a:cubicBezTo>
                    <a:pt x="152" y="35"/>
                    <a:pt x="76" y="78"/>
                    <a:pt x="0" y="12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2"/>
            <p:cNvSpPr/>
            <p:nvPr/>
          </p:nvSpPr>
          <p:spPr>
            <a:xfrm>
              <a:off x="5821889" y="5579"/>
              <a:ext cx="5588000" cy="6866337"/>
            </a:xfrm>
            <a:custGeom>
              <a:rect b="b" l="l" r="r" t="t"/>
              <a:pathLst>
                <a:path extrusionOk="0" h="1440" w="1174">
                  <a:moveTo>
                    <a:pt x="1067" y="1440"/>
                  </a:moveTo>
                  <a:cubicBezTo>
                    <a:pt x="1174" y="1124"/>
                    <a:pt x="887" y="797"/>
                    <a:pt x="698" y="577"/>
                  </a:cubicBezTo>
                  <a:cubicBezTo>
                    <a:pt x="500" y="348"/>
                    <a:pt x="270" y="14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2"/>
            <p:cNvSpPr/>
            <p:nvPr/>
          </p:nvSpPr>
          <p:spPr>
            <a:xfrm>
              <a:off x="3701" y="790"/>
              <a:ext cx="595313" cy="352734"/>
            </a:xfrm>
            <a:custGeom>
              <a:rect b="b" l="l" r="r" t="t"/>
              <a:pathLst>
                <a:path extrusionOk="0" h="74" w="125">
                  <a:moveTo>
                    <a:pt x="125" y="0"/>
                  </a:moveTo>
                  <a:cubicBezTo>
                    <a:pt x="85" y="22"/>
                    <a:pt x="43" y="47"/>
                    <a:pt x="0" y="74"/>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2"/>
            <p:cNvSpPr/>
            <p:nvPr/>
          </p:nvSpPr>
          <p:spPr>
            <a:xfrm>
              <a:off x="6012389" y="5579"/>
              <a:ext cx="5497513" cy="6866337"/>
            </a:xfrm>
            <a:custGeom>
              <a:rect b="b" l="l" r="r" t="t"/>
              <a:pathLst>
                <a:path extrusionOk="0" h="1440" w="1155">
                  <a:moveTo>
                    <a:pt x="1056" y="1440"/>
                  </a:moveTo>
                  <a:cubicBezTo>
                    <a:pt x="1155" y="1123"/>
                    <a:pt x="875" y="801"/>
                    <a:pt x="686" y="580"/>
                  </a:cubicBezTo>
                  <a:cubicBezTo>
                    <a:pt x="491" y="352"/>
                    <a:pt x="264" y="145"/>
                    <a:pt x="0" y="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1061" y="5579"/>
              <a:ext cx="357188" cy="213875"/>
            </a:xfrm>
            <a:custGeom>
              <a:rect b="b" l="l" r="r" t="t"/>
              <a:pathLst>
                <a:path extrusionOk="0" h="45" w="75">
                  <a:moveTo>
                    <a:pt x="75" y="0"/>
                  </a:moveTo>
                  <a:cubicBezTo>
                    <a:pt x="50" y="14"/>
                    <a:pt x="25" y="29"/>
                    <a:pt x="0" y="45"/>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210826" y="790"/>
              <a:ext cx="5522913" cy="6871126"/>
            </a:xfrm>
            <a:custGeom>
              <a:rect b="b" l="l" r="r" t="t"/>
              <a:pathLst>
                <a:path extrusionOk="0" h="1441" w="1160">
                  <a:moveTo>
                    <a:pt x="1053" y="1441"/>
                  </a:moveTo>
                  <a:cubicBezTo>
                    <a:pt x="1160" y="1129"/>
                    <a:pt x="892" y="817"/>
                    <a:pt x="705" y="599"/>
                  </a:cubicBezTo>
                  <a:cubicBezTo>
                    <a:pt x="503" y="365"/>
                    <a:pt x="270" y="152"/>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6463239" y="5579"/>
              <a:ext cx="5413375" cy="6866337"/>
            </a:xfrm>
            <a:custGeom>
              <a:rect b="b" l="l" r="r" t="t"/>
              <a:pathLst>
                <a:path extrusionOk="0" h="1440" w="1137">
                  <a:moveTo>
                    <a:pt x="1040" y="1440"/>
                  </a:moveTo>
                  <a:cubicBezTo>
                    <a:pt x="1137" y="1131"/>
                    <a:pt x="883" y="828"/>
                    <a:pt x="698" y="611"/>
                  </a:cubicBezTo>
                  <a:cubicBezTo>
                    <a:pt x="498" y="375"/>
                    <a:pt x="268" y="159"/>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6877576" y="5579"/>
              <a:ext cx="5037138" cy="6861550"/>
            </a:xfrm>
            <a:custGeom>
              <a:rect b="b" l="l" r="r" t="t"/>
              <a:pathLst>
                <a:path extrusionOk="0" h="1439" w="1058">
                  <a:moveTo>
                    <a:pt x="1011" y="1439"/>
                  </a:moveTo>
                  <a:cubicBezTo>
                    <a:pt x="1058" y="1131"/>
                    <a:pt x="825" y="841"/>
                    <a:pt x="648" y="617"/>
                  </a:cubicBezTo>
                  <a:cubicBezTo>
                    <a:pt x="462" y="383"/>
                    <a:pt x="248" y="16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8768289" y="5579"/>
              <a:ext cx="3417888" cy="2742066"/>
            </a:xfrm>
            <a:custGeom>
              <a:rect b="b" l="l" r="r" t="t"/>
              <a:pathLst>
                <a:path extrusionOk="0" h="575" w="718">
                  <a:moveTo>
                    <a:pt x="718" y="575"/>
                  </a:moveTo>
                  <a:cubicBezTo>
                    <a:pt x="500" y="360"/>
                    <a:pt x="260" y="163"/>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2"/>
            <p:cNvSpPr/>
            <p:nvPr/>
          </p:nvSpPr>
          <p:spPr>
            <a:xfrm>
              <a:off x="9235014" y="10367"/>
              <a:ext cx="2951163" cy="2555325"/>
            </a:xfrm>
            <a:custGeom>
              <a:rect b="b" l="l" r="r" t="t"/>
              <a:pathLst>
                <a:path extrusionOk="0" h="536" w="620">
                  <a:moveTo>
                    <a:pt x="620" y="536"/>
                  </a:moveTo>
                  <a:cubicBezTo>
                    <a:pt x="404" y="314"/>
                    <a:pt x="196" y="13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2"/>
            <p:cNvSpPr/>
            <p:nvPr/>
          </p:nvSpPr>
          <p:spPr>
            <a:xfrm>
              <a:off x="10020826" y="5579"/>
              <a:ext cx="2165350" cy="1358265"/>
            </a:xfrm>
            <a:custGeom>
              <a:rect b="b" l="l" r="r" t="t"/>
              <a:pathLst>
                <a:path extrusionOk="0" h="285" w="455">
                  <a:moveTo>
                    <a:pt x="0" y="0"/>
                  </a:moveTo>
                  <a:cubicBezTo>
                    <a:pt x="153" y="85"/>
                    <a:pt x="308" y="180"/>
                    <a:pt x="455" y="285"/>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11290826" y="5579"/>
              <a:ext cx="895350" cy="534687"/>
            </a:xfrm>
            <a:custGeom>
              <a:rect b="b" l="l" r="r" t="t"/>
              <a:pathLst>
                <a:path extrusionOk="0" h="112" w="188">
                  <a:moveTo>
                    <a:pt x="0" y="0"/>
                  </a:moveTo>
                  <a:cubicBezTo>
                    <a:pt x="63" y="36"/>
                    <a:pt x="126" y="73"/>
                    <a:pt x="188" y="112"/>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 name="Google Shape;32;p2"/>
          <p:cNvGrpSpPr/>
          <p:nvPr/>
        </p:nvGrpSpPr>
        <p:grpSpPr>
          <a:xfrm>
            <a:off x="1669293" y="1186483"/>
            <a:ext cx="8848345" cy="4477933"/>
            <a:chOff x="1669293" y="1186483"/>
            <a:chExt cx="8848345" cy="4477933"/>
          </a:xfrm>
        </p:grpSpPr>
        <p:sp>
          <p:nvSpPr>
            <p:cNvPr id="33" name="Google Shape;33;p2"/>
            <p:cNvSpPr/>
            <p:nvPr/>
          </p:nvSpPr>
          <p:spPr>
            <a:xfrm>
              <a:off x="1674042" y="1186483"/>
              <a:ext cx="8843596" cy="716184"/>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rot="10800000">
              <a:off x="5892384" y="5313353"/>
              <a:ext cx="407233" cy="35106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1669293" y="1991156"/>
              <a:ext cx="8845667" cy="3322196"/>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txBox="1"/>
          <p:nvPr>
            <p:ph type="ctrTitle"/>
          </p:nvPr>
        </p:nvSpPr>
        <p:spPr>
          <a:xfrm>
            <a:off x="1759236" y="2075504"/>
            <a:ext cx="8679915" cy="1748729"/>
          </a:xfrm>
          <a:prstGeom prst="rect">
            <a:avLst/>
          </a:prstGeom>
          <a:noFill/>
          <a:ln>
            <a:noFill/>
          </a:ln>
        </p:spPr>
        <p:txBody>
          <a:bodyPr anchorCtr="0" anchor="b" bIns="0" lIns="228600" spcFirstLastPara="1" rIns="228600" wrap="square" tIns="228600">
            <a:normAutofit/>
          </a:bodyPr>
          <a:lstStyle>
            <a:lvl1pPr lvl="0" algn="ctr">
              <a:lnSpc>
                <a:spcPct val="80000"/>
              </a:lnSpc>
              <a:spcBef>
                <a:spcPts val="0"/>
              </a:spcBef>
              <a:spcAft>
                <a:spcPts val="0"/>
              </a:spcAft>
              <a:buClr>
                <a:srgbClr val="FFFEFF"/>
              </a:buClr>
              <a:buSzPts val="5400"/>
              <a:buFont typeface="Calibri"/>
              <a:buNone/>
              <a:defRPr sz="5400">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2"/>
          <p:cNvSpPr txBox="1"/>
          <p:nvPr>
            <p:ph idx="1" type="subTitle"/>
          </p:nvPr>
        </p:nvSpPr>
        <p:spPr>
          <a:xfrm>
            <a:off x="1759237" y="3906266"/>
            <a:ext cx="8673427" cy="1322587"/>
          </a:xfrm>
          <a:prstGeom prst="rect">
            <a:avLst/>
          </a:prstGeom>
          <a:noFill/>
          <a:ln>
            <a:noFill/>
          </a:ln>
        </p:spPr>
        <p:txBody>
          <a:bodyPr anchorCtr="0" anchor="t" bIns="45700" lIns="91425" spcFirstLastPara="1" rIns="91425" wrap="square" tIns="0">
            <a:normAutofit/>
          </a:bodyPr>
          <a:lstStyle>
            <a:lvl1pPr lvl="0" algn="ctr">
              <a:lnSpc>
                <a:spcPct val="100000"/>
              </a:lnSpc>
              <a:spcBef>
                <a:spcPts val="1000"/>
              </a:spcBef>
              <a:spcAft>
                <a:spcPts val="0"/>
              </a:spcAft>
              <a:buSzPts val="1980"/>
              <a:buNone/>
              <a:defRPr b="0" sz="1800">
                <a:solidFill>
                  <a:srgbClr val="FFFEFF"/>
                </a:solidFill>
              </a:defRPr>
            </a:lvl1pPr>
            <a:lvl2pPr lvl="1" algn="ctr">
              <a:lnSpc>
                <a:spcPct val="120000"/>
              </a:lnSpc>
              <a:spcBef>
                <a:spcPts val="500"/>
              </a:spcBef>
              <a:spcAft>
                <a:spcPts val="0"/>
              </a:spcAft>
              <a:buSzPts val="1980"/>
              <a:buNone/>
              <a:defRPr sz="1800"/>
            </a:lvl2pPr>
            <a:lvl3pPr lvl="2" algn="ctr">
              <a:lnSpc>
                <a:spcPct val="120000"/>
              </a:lnSpc>
              <a:spcBef>
                <a:spcPts val="500"/>
              </a:spcBef>
              <a:spcAft>
                <a:spcPts val="0"/>
              </a:spcAft>
              <a:buSzPts val="1980"/>
              <a:buNone/>
              <a:defRPr sz="1800"/>
            </a:lvl3pPr>
            <a:lvl4pPr lvl="3" algn="ctr">
              <a:lnSpc>
                <a:spcPct val="120000"/>
              </a:lnSpc>
              <a:spcBef>
                <a:spcPts val="500"/>
              </a:spcBef>
              <a:spcAft>
                <a:spcPts val="0"/>
              </a:spcAft>
              <a:buSzPts val="1760"/>
              <a:buNone/>
              <a:defRPr sz="1600"/>
            </a:lvl4pPr>
            <a:lvl5pPr lvl="4" algn="ctr">
              <a:lnSpc>
                <a:spcPct val="120000"/>
              </a:lnSpc>
              <a:spcBef>
                <a:spcPts val="500"/>
              </a:spcBef>
              <a:spcAft>
                <a:spcPts val="0"/>
              </a:spcAft>
              <a:buSzPts val="1760"/>
              <a:buNone/>
              <a:defRPr sz="1600"/>
            </a:lvl5pPr>
            <a:lvl6pPr lvl="5" algn="ctr">
              <a:lnSpc>
                <a:spcPct val="120000"/>
              </a:lnSpc>
              <a:spcBef>
                <a:spcPts val="500"/>
              </a:spcBef>
              <a:spcAft>
                <a:spcPts val="0"/>
              </a:spcAft>
              <a:buSzPts val="1760"/>
              <a:buNone/>
              <a:defRPr sz="1600"/>
            </a:lvl6pPr>
            <a:lvl7pPr lvl="6" algn="ctr">
              <a:lnSpc>
                <a:spcPct val="120000"/>
              </a:lnSpc>
              <a:spcBef>
                <a:spcPts val="500"/>
              </a:spcBef>
              <a:spcAft>
                <a:spcPts val="0"/>
              </a:spcAft>
              <a:buSzPts val="1760"/>
              <a:buNone/>
              <a:defRPr sz="1600"/>
            </a:lvl7pPr>
            <a:lvl8pPr lvl="7" algn="ctr">
              <a:lnSpc>
                <a:spcPct val="120000"/>
              </a:lnSpc>
              <a:spcBef>
                <a:spcPts val="500"/>
              </a:spcBef>
              <a:spcAft>
                <a:spcPts val="0"/>
              </a:spcAft>
              <a:buSzPts val="1760"/>
              <a:buNone/>
              <a:defRPr sz="1600"/>
            </a:lvl8pPr>
            <a:lvl9pPr lvl="8" algn="ctr">
              <a:lnSpc>
                <a:spcPct val="120000"/>
              </a:lnSpc>
              <a:spcBef>
                <a:spcPts val="500"/>
              </a:spcBef>
              <a:spcAft>
                <a:spcPts val="0"/>
              </a:spcAft>
              <a:buSzPts val="1760"/>
              <a:buNone/>
              <a:defRPr sz="1600"/>
            </a:lvl9pPr>
          </a:lstStyle>
          <a:p/>
        </p:txBody>
      </p:sp>
      <p:sp>
        <p:nvSpPr>
          <p:cNvPr id="38" name="Google Shape;38;p2"/>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2"/>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270" name="Shape 270"/>
        <p:cNvGrpSpPr/>
        <p:nvPr/>
      </p:nvGrpSpPr>
      <p:grpSpPr>
        <a:xfrm>
          <a:off x="0" y="0"/>
          <a:ext cx="0" cy="0"/>
          <a:chOff x="0" y="0"/>
          <a:chExt cx="0" cy="0"/>
        </a:xfrm>
      </p:grpSpPr>
      <p:grpSp>
        <p:nvGrpSpPr>
          <p:cNvPr id="271" name="Google Shape;271;p11"/>
          <p:cNvGrpSpPr/>
          <p:nvPr/>
        </p:nvGrpSpPr>
        <p:grpSpPr>
          <a:xfrm>
            <a:off x="-417513" y="0"/>
            <a:ext cx="12584114" cy="6853238"/>
            <a:chOff x="-417513" y="0"/>
            <a:chExt cx="12584114" cy="6853238"/>
          </a:xfrm>
        </p:grpSpPr>
        <p:sp>
          <p:nvSpPr>
            <p:cNvPr id="272" name="Google Shape;272;p11"/>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1"/>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1"/>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1"/>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1"/>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1"/>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1"/>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 name="Google Shape;279;p11"/>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1"/>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 name="Google Shape;281;p11"/>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1"/>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 name="Google Shape;283;p11"/>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1"/>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 name="Google Shape;285;p11"/>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1"/>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11"/>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 name="Google Shape;288;p11"/>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1"/>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1"/>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1"/>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1"/>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 name="Google Shape;293;p11"/>
          <p:cNvGrpSpPr/>
          <p:nvPr/>
        </p:nvGrpSpPr>
        <p:grpSpPr>
          <a:xfrm>
            <a:off x="800144" y="1699589"/>
            <a:ext cx="3674476" cy="3470421"/>
            <a:chOff x="697883" y="1816768"/>
            <a:chExt cx="3674476" cy="3470421"/>
          </a:xfrm>
        </p:grpSpPr>
        <p:sp>
          <p:nvSpPr>
            <p:cNvPr id="294" name="Google Shape;294;p11"/>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11"/>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 name="Google Shape;296;p11"/>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7" name="Google Shape;297;p11"/>
          <p:cNvSpPr txBox="1"/>
          <p:nvPr>
            <p:ph type="title"/>
          </p:nvPr>
        </p:nvSpPr>
        <p:spPr>
          <a:xfrm>
            <a:off x="888632" y="2349925"/>
            <a:ext cx="3501196" cy="2456441"/>
          </a:xfrm>
          <a:prstGeom prst="rect">
            <a:avLst/>
          </a:prstGeom>
          <a:noFill/>
          <a:ln>
            <a:noFill/>
          </a:ln>
        </p:spPr>
        <p:txBody>
          <a:bodyPr anchorCtr="0" anchor="ctr" bIns="228600" lIns="228600" spcFirstLastPara="1" rIns="228600" wrap="square" tIns="228600">
            <a:normAutofit/>
          </a:bodyPr>
          <a:lstStyle>
            <a:lvl1pPr lvl="0" algn="ctr">
              <a:lnSpc>
                <a:spcPct val="85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8" name="Google Shape;298;p11"/>
          <p:cNvSpPr txBox="1"/>
          <p:nvPr>
            <p:ph idx="1" type="body"/>
          </p:nvPr>
        </p:nvSpPr>
        <p:spPr>
          <a:xfrm rot="5400000">
            <a:off x="5618955" y="285747"/>
            <a:ext cx="5257090" cy="6275035"/>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299" name="Google Shape;299;p11"/>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0" name="Google Shape;300;p11"/>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01" name="Google Shape;301;p11"/>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302" name="Shape 302"/>
        <p:cNvGrpSpPr/>
        <p:nvPr/>
      </p:nvGrpSpPr>
      <p:grpSpPr>
        <a:xfrm>
          <a:off x="0" y="0"/>
          <a:ext cx="0" cy="0"/>
          <a:chOff x="0" y="0"/>
          <a:chExt cx="0" cy="0"/>
        </a:xfrm>
      </p:grpSpPr>
      <p:grpSp>
        <p:nvGrpSpPr>
          <p:cNvPr id="303" name="Google Shape;303;p12"/>
          <p:cNvGrpSpPr/>
          <p:nvPr/>
        </p:nvGrpSpPr>
        <p:grpSpPr>
          <a:xfrm flipH="1">
            <a:off x="0" y="0"/>
            <a:ext cx="12584114" cy="6853238"/>
            <a:chOff x="-417513" y="0"/>
            <a:chExt cx="12584114" cy="6853238"/>
          </a:xfrm>
        </p:grpSpPr>
        <p:sp>
          <p:nvSpPr>
            <p:cNvPr id="304" name="Google Shape;304;p12"/>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2"/>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2"/>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2"/>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2"/>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2"/>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2"/>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2"/>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2"/>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2"/>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2"/>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2"/>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2"/>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2"/>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2"/>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2"/>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2"/>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12"/>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 name="Google Shape;322;p12"/>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 name="Google Shape;323;p12"/>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 name="Google Shape;324;p12"/>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5" name="Google Shape;325;p12"/>
          <p:cNvGrpSpPr/>
          <p:nvPr/>
        </p:nvGrpSpPr>
        <p:grpSpPr>
          <a:xfrm>
            <a:off x="7718948" y="1699589"/>
            <a:ext cx="3674476" cy="3470421"/>
            <a:chOff x="697883" y="1816768"/>
            <a:chExt cx="3674476" cy="3470421"/>
          </a:xfrm>
        </p:grpSpPr>
        <p:sp>
          <p:nvSpPr>
            <p:cNvPr id="326" name="Google Shape;326;p12"/>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2"/>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2"/>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9" name="Google Shape;329;p12"/>
          <p:cNvSpPr txBox="1"/>
          <p:nvPr>
            <p:ph type="title"/>
          </p:nvPr>
        </p:nvSpPr>
        <p:spPr>
          <a:xfrm rot="5400000">
            <a:off x="8329814" y="1827549"/>
            <a:ext cx="2456442" cy="3501195"/>
          </a:xfrm>
          <a:prstGeom prst="rect">
            <a:avLst/>
          </a:prstGeom>
          <a:noFill/>
          <a:ln>
            <a:noFill/>
          </a:ln>
        </p:spPr>
        <p:txBody>
          <a:bodyPr anchorCtr="0" anchor="ctr" bIns="228600" lIns="228600" spcFirstLastPara="1" rIns="228600" wrap="square" tIns="228600">
            <a:normAutofit/>
          </a:bodyPr>
          <a:lstStyle>
            <a:lvl1pPr lvl="0" algn="l">
              <a:lnSpc>
                <a:spcPct val="80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30" name="Google Shape;330;p12"/>
          <p:cNvSpPr txBox="1"/>
          <p:nvPr>
            <p:ph idx="1" type="body"/>
          </p:nvPr>
        </p:nvSpPr>
        <p:spPr>
          <a:xfrm rot="5400000">
            <a:off x="1308407" y="292785"/>
            <a:ext cx="5257303" cy="6268622"/>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331" name="Google Shape;331;p12"/>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2" name="Google Shape;332;p12"/>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33" name="Google Shape;333;p12"/>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1" name="Shape 41"/>
        <p:cNvGrpSpPr/>
        <p:nvPr/>
      </p:nvGrpSpPr>
      <p:grpSpPr>
        <a:xfrm>
          <a:off x="0" y="0"/>
          <a:ext cx="0" cy="0"/>
          <a:chOff x="0" y="0"/>
          <a:chExt cx="0" cy="0"/>
        </a:xfrm>
      </p:grpSpPr>
      <p:grpSp>
        <p:nvGrpSpPr>
          <p:cNvPr id="42" name="Google Shape;42;p3"/>
          <p:cNvGrpSpPr/>
          <p:nvPr/>
        </p:nvGrpSpPr>
        <p:grpSpPr>
          <a:xfrm>
            <a:off x="-417513" y="0"/>
            <a:ext cx="12584114" cy="6853238"/>
            <a:chOff x="-417513" y="0"/>
            <a:chExt cx="12584114" cy="6853238"/>
          </a:xfrm>
        </p:grpSpPr>
        <p:sp>
          <p:nvSpPr>
            <p:cNvPr id="43" name="Google Shape;43;p3"/>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3"/>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 name="Google Shape;45;p3"/>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3"/>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3"/>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3"/>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3"/>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3"/>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3"/>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3"/>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3"/>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3"/>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3"/>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3"/>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3"/>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 name="Google Shape;63;p3"/>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 name="Google Shape;64;p3"/>
          <p:cNvGrpSpPr/>
          <p:nvPr/>
        </p:nvGrpSpPr>
        <p:grpSpPr>
          <a:xfrm>
            <a:off x="800144" y="1699589"/>
            <a:ext cx="3674476" cy="3470421"/>
            <a:chOff x="697883" y="1816768"/>
            <a:chExt cx="3674476" cy="3470421"/>
          </a:xfrm>
        </p:grpSpPr>
        <p:sp>
          <p:nvSpPr>
            <p:cNvPr id="65" name="Google Shape;65;p3"/>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3"/>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3"/>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 name="Google Shape;68;p3"/>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lvl1pPr lvl="0" algn="ctr">
              <a:lnSpc>
                <a:spcPct val="85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9" name="Google Shape;69;p3"/>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70" name="Google Shape;70;p3"/>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3"/>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73" name="Shape 73"/>
        <p:cNvGrpSpPr/>
        <p:nvPr/>
      </p:nvGrpSpPr>
      <p:grpSpPr>
        <a:xfrm>
          <a:off x="0" y="0"/>
          <a:ext cx="0" cy="0"/>
          <a:chOff x="0" y="0"/>
          <a:chExt cx="0" cy="0"/>
        </a:xfrm>
      </p:grpSpPr>
      <p:grpSp>
        <p:nvGrpSpPr>
          <p:cNvPr id="74" name="Google Shape;74;p4"/>
          <p:cNvGrpSpPr/>
          <p:nvPr/>
        </p:nvGrpSpPr>
        <p:grpSpPr>
          <a:xfrm>
            <a:off x="-329674" y="-59376"/>
            <a:ext cx="12515851" cy="6923798"/>
            <a:chOff x="-329674" y="-51881"/>
            <a:chExt cx="12515851" cy="6923798"/>
          </a:xfrm>
        </p:grpSpPr>
        <p:sp>
          <p:nvSpPr>
            <p:cNvPr id="75" name="Google Shape;75;p4"/>
            <p:cNvSpPr/>
            <p:nvPr/>
          </p:nvSpPr>
          <p:spPr>
            <a:xfrm>
              <a:off x="-329674" y="1298404"/>
              <a:ext cx="9702800" cy="5573512"/>
            </a:xfrm>
            <a:custGeom>
              <a:rect b="b" l="l" r="r" t="t"/>
              <a:pathLst>
                <a:path extrusionOk="0" h="1169" w="2038">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4"/>
            <p:cNvSpPr/>
            <p:nvPr/>
          </p:nvSpPr>
          <p:spPr>
            <a:xfrm>
              <a:off x="670451" y="2018236"/>
              <a:ext cx="7373938" cy="4848892"/>
            </a:xfrm>
            <a:custGeom>
              <a:rect b="b" l="l" r="r" t="t"/>
              <a:pathLst>
                <a:path extrusionOk="0" h="1017" w="1549">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4"/>
            <p:cNvSpPr/>
            <p:nvPr/>
          </p:nvSpPr>
          <p:spPr>
            <a:xfrm>
              <a:off x="251351" y="1788400"/>
              <a:ext cx="8035925" cy="5083516"/>
            </a:xfrm>
            <a:custGeom>
              <a:rect b="b" l="l" r="r" t="t"/>
              <a:pathLst>
                <a:path extrusionOk="0" h="1066" w="1688">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4"/>
            <p:cNvSpPr/>
            <p:nvPr/>
          </p:nvSpPr>
          <p:spPr>
            <a:xfrm>
              <a:off x="-1061" y="549842"/>
              <a:ext cx="10334625" cy="6322075"/>
            </a:xfrm>
            <a:custGeom>
              <a:rect b="b" l="l" r="r" t="t"/>
              <a:pathLst>
                <a:path extrusionOk="0" h="1326" w="2171">
                  <a:moveTo>
                    <a:pt x="1873" y="1326"/>
                  </a:moveTo>
                  <a:cubicBezTo>
                    <a:pt x="2171" y="1045"/>
                    <a:pt x="1825" y="678"/>
                    <a:pt x="1609" y="473"/>
                  </a:cubicBezTo>
                  <a:cubicBezTo>
                    <a:pt x="1406" y="281"/>
                    <a:pt x="1159" y="116"/>
                    <a:pt x="880" y="63"/>
                  </a:cubicBezTo>
                  <a:cubicBezTo>
                    <a:pt x="545" y="0"/>
                    <a:pt x="214" y="161"/>
                    <a:pt x="0" y="42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4"/>
            <p:cNvSpPr/>
            <p:nvPr/>
          </p:nvSpPr>
          <p:spPr>
            <a:xfrm>
              <a:off x="3701" y="6186246"/>
              <a:ext cx="504825" cy="681527"/>
            </a:xfrm>
            <a:custGeom>
              <a:rect b="b" l="l" r="r" t="t"/>
              <a:pathLst>
                <a:path extrusionOk="0" h="143" w="106">
                  <a:moveTo>
                    <a:pt x="0" y="0"/>
                  </a:moveTo>
                  <a:cubicBezTo>
                    <a:pt x="35" y="54"/>
                    <a:pt x="70" y="101"/>
                    <a:pt x="106" y="14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4"/>
            <p:cNvSpPr/>
            <p:nvPr/>
          </p:nvSpPr>
          <p:spPr>
            <a:xfrm>
              <a:off x="-1061" y="-51881"/>
              <a:ext cx="11091863" cy="6923796"/>
            </a:xfrm>
            <a:custGeom>
              <a:rect b="b" l="l" r="r" t="t"/>
              <a:pathLst>
                <a:path extrusionOk="0" h="1452" w="2330">
                  <a:moveTo>
                    <a:pt x="2046" y="1452"/>
                  </a:moveTo>
                  <a:cubicBezTo>
                    <a:pt x="2330" y="1153"/>
                    <a:pt x="2049" y="821"/>
                    <a:pt x="1813" y="601"/>
                  </a:cubicBezTo>
                  <a:cubicBezTo>
                    <a:pt x="1569" y="375"/>
                    <a:pt x="1282" y="179"/>
                    <a:pt x="956" y="97"/>
                  </a:cubicBezTo>
                  <a:cubicBezTo>
                    <a:pt x="572" y="0"/>
                    <a:pt x="292" y="101"/>
                    <a:pt x="0" y="366"/>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4"/>
            <p:cNvSpPr/>
            <p:nvPr/>
          </p:nvSpPr>
          <p:spPr>
            <a:xfrm>
              <a:off x="5426601" y="5579"/>
              <a:ext cx="5788025" cy="6847184"/>
            </a:xfrm>
            <a:custGeom>
              <a:rect b="b" l="l" r="r" t="t"/>
              <a:pathLst>
                <a:path extrusionOk="0" h="1436" w="1216">
                  <a:moveTo>
                    <a:pt x="1094" y="1436"/>
                  </a:moveTo>
                  <a:cubicBezTo>
                    <a:pt x="1216" y="1114"/>
                    <a:pt x="904" y="770"/>
                    <a:pt x="709" y="551"/>
                  </a:cubicBezTo>
                  <a:cubicBezTo>
                    <a:pt x="509" y="327"/>
                    <a:pt x="274" y="127"/>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4"/>
            <p:cNvSpPr/>
            <p:nvPr/>
          </p:nvSpPr>
          <p:spPr>
            <a:xfrm>
              <a:off x="-1061" y="5579"/>
              <a:ext cx="1057275" cy="614491"/>
            </a:xfrm>
            <a:custGeom>
              <a:rect b="b" l="l" r="r" t="t"/>
              <a:pathLst>
                <a:path extrusionOk="0" h="129" w="222">
                  <a:moveTo>
                    <a:pt x="222" y="0"/>
                  </a:moveTo>
                  <a:cubicBezTo>
                    <a:pt x="152" y="35"/>
                    <a:pt x="76" y="78"/>
                    <a:pt x="0" y="12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4"/>
            <p:cNvSpPr/>
            <p:nvPr/>
          </p:nvSpPr>
          <p:spPr>
            <a:xfrm>
              <a:off x="5821889" y="5579"/>
              <a:ext cx="5588000" cy="6866337"/>
            </a:xfrm>
            <a:custGeom>
              <a:rect b="b" l="l" r="r" t="t"/>
              <a:pathLst>
                <a:path extrusionOk="0" h="1440" w="1174">
                  <a:moveTo>
                    <a:pt x="1067" y="1440"/>
                  </a:moveTo>
                  <a:cubicBezTo>
                    <a:pt x="1174" y="1124"/>
                    <a:pt x="887" y="797"/>
                    <a:pt x="698" y="577"/>
                  </a:cubicBezTo>
                  <a:cubicBezTo>
                    <a:pt x="500" y="348"/>
                    <a:pt x="270" y="14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4"/>
            <p:cNvSpPr/>
            <p:nvPr/>
          </p:nvSpPr>
          <p:spPr>
            <a:xfrm>
              <a:off x="3701" y="790"/>
              <a:ext cx="595313" cy="352734"/>
            </a:xfrm>
            <a:custGeom>
              <a:rect b="b" l="l" r="r" t="t"/>
              <a:pathLst>
                <a:path extrusionOk="0" h="74" w="125">
                  <a:moveTo>
                    <a:pt x="125" y="0"/>
                  </a:moveTo>
                  <a:cubicBezTo>
                    <a:pt x="85" y="22"/>
                    <a:pt x="43" y="47"/>
                    <a:pt x="0" y="74"/>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4"/>
            <p:cNvSpPr/>
            <p:nvPr/>
          </p:nvSpPr>
          <p:spPr>
            <a:xfrm>
              <a:off x="6012389" y="5579"/>
              <a:ext cx="5497513" cy="6866337"/>
            </a:xfrm>
            <a:custGeom>
              <a:rect b="b" l="l" r="r" t="t"/>
              <a:pathLst>
                <a:path extrusionOk="0" h="1440" w="1155">
                  <a:moveTo>
                    <a:pt x="1056" y="1440"/>
                  </a:moveTo>
                  <a:cubicBezTo>
                    <a:pt x="1155" y="1123"/>
                    <a:pt x="875" y="801"/>
                    <a:pt x="686" y="580"/>
                  </a:cubicBezTo>
                  <a:cubicBezTo>
                    <a:pt x="491" y="352"/>
                    <a:pt x="264" y="145"/>
                    <a:pt x="0" y="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4"/>
            <p:cNvSpPr/>
            <p:nvPr/>
          </p:nvSpPr>
          <p:spPr>
            <a:xfrm>
              <a:off x="-1061" y="5579"/>
              <a:ext cx="357188" cy="213875"/>
            </a:xfrm>
            <a:custGeom>
              <a:rect b="b" l="l" r="r" t="t"/>
              <a:pathLst>
                <a:path extrusionOk="0" h="45" w="75">
                  <a:moveTo>
                    <a:pt x="75" y="0"/>
                  </a:moveTo>
                  <a:cubicBezTo>
                    <a:pt x="50" y="14"/>
                    <a:pt x="25" y="29"/>
                    <a:pt x="0" y="45"/>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4"/>
            <p:cNvSpPr/>
            <p:nvPr/>
          </p:nvSpPr>
          <p:spPr>
            <a:xfrm>
              <a:off x="6210826" y="790"/>
              <a:ext cx="5522913" cy="6871126"/>
            </a:xfrm>
            <a:custGeom>
              <a:rect b="b" l="l" r="r" t="t"/>
              <a:pathLst>
                <a:path extrusionOk="0" h="1441" w="1160">
                  <a:moveTo>
                    <a:pt x="1053" y="1441"/>
                  </a:moveTo>
                  <a:cubicBezTo>
                    <a:pt x="1160" y="1129"/>
                    <a:pt x="892" y="817"/>
                    <a:pt x="705" y="599"/>
                  </a:cubicBezTo>
                  <a:cubicBezTo>
                    <a:pt x="503" y="365"/>
                    <a:pt x="270" y="152"/>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4"/>
            <p:cNvSpPr/>
            <p:nvPr/>
          </p:nvSpPr>
          <p:spPr>
            <a:xfrm>
              <a:off x="6463239" y="5579"/>
              <a:ext cx="5413375" cy="6866337"/>
            </a:xfrm>
            <a:custGeom>
              <a:rect b="b" l="l" r="r" t="t"/>
              <a:pathLst>
                <a:path extrusionOk="0" h="1440" w="1137">
                  <a:moveTo>
                    <a:pt x="1040" y="1440"/>
                  </a:moveTo>
                  <a:cubicBezTo>
                    <a:pt x="1137" y="1131"/>
                    <a:pt x="883" y="828"/>
                    <a:pt x="698" y="611"/>
                  </a:cubicBezTo>
                  <a:cubicBezTo>
                    <a:pt x="498" y="375"/>
                    <a:pt x="268" y="159"/>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4"/>
            <p:cNvSpPr/>
            <p:nvPr/>
          </p:nvSpPr>
          <p:spPr>
            <a:xfrm>
              <a:off x="6877576" y="5579"/>
              <a:ext cx="5037138" cy="6861550"/>
            </a:xfrm>
            <a:custGeom>
              <a:rect b="b" l="l" r="r" t="t"/>
              <a:pathLst>
                <a:path extrusionOk="0" h="1439" w="1058">
                  <a:moveTo>
                    <a:pt x="1011" y="1439"/>
                  </a:moveTo>
                  <a:cubicBezTo>
                    <a:pt x="1058" y="1131"/>
                    <a:pt x="825" y="841"/>
                    <a:pt x="648" y="617"/>
                  </a:cubicBezTo>
                  <a:cubicBezTo>
                    <a:pt x="462" y="383"/>
                    <a:pt x="248" y="16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4"/>
            <p:cNvSpPr/>
            <p:nvPr/>
          </p:nvSpPr>
          <p:spPr>
            <a:xfrm>
              <a:off x="8768289" y="5579"/>
              <a:ext cx="3417888" cy="2742066"/>
            </a:xfrm>
            <a:custGeom>
              <a:rect b="b" l="l" r="r" t="t"/>
              <a:pathLst>
                <a:path extrusionOk="0" h="575" w="718">
                  <a:moveTo>
                    <a:pt x="718" y="575"/>
                  </a:moveTo>
                  <a:cubicBezTo>
                    <a:pt x="500" y="360"/>
                    <a:pt x="260" y="163"/>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4"/>
            <p:cNvSpPr/>
            <p:nvPr/>
          </p:nvSpPr>
          <p:spPr>
            <a:xfrm>
              <a:off x="9235014" y="10367"/>
              <a:ext cx="2951163" cy="2555325"/>
            </a:xfrm>
            <a:custGeom>
              <a:rect b="b" l="l" r="r" t="t"/>
              <a:pathLst>
                <a:path extrusionOk="0" h="536" w="620">
                  <a:moveTo>
                    <a:pt x="620" y="536"/>
                  </a:moveTo>
                  <a:cubicBezTo>
                    <a:pt x="404" y="314"/>
                    <a:pt x="196" y="13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4"/>
            <p:cNvSpPr/>
            <p:nvPr/>
          </p:nvSpPr>
          <p:spPr>
            <a:xfrm>
              <a:off x="10020826" y="5579"/>
              <a:ext cx="2165350" cy="1358265"/>
            </a:xfrm>
            <a:custGeom>
              <a:rect b="b" l="l" r="r" t="t"/>
              <a:pathLst>
                <a:path extrusionOk="0" h="285" w="455">
                  <a:moveTo>
                    <a:pt x="0" y="0"/>
                  </a:moveTo>
                  <a:cubicBezTo>
                    <a:pt x="153" y="85"/>
                    <a:pt x="308" y="180"/>
                    <a:pt x="455" y="285"/>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4"/>
            <p:cNvSpPr/>
            <p:nvPr/>
          </p:nvSpPr>
          <p:spPr>
            <a:xfrm>
              <a:off x="11290826" y="5579"/>
              <a:ext cx="895350" cy="534687"/>
            </a:xfrm>
            <a:custGeom>
              <a:rect b="b" l="l" r="r" t="t"/>
              <a:pathLst>
                <a:path extrusionOk="0" h="112" w="188">
                  <a:moveTo>
                    <a:pt x="0" y="0"/>
                  </a:moveTo>
                  <a:cubicBezTo>
                    <a:pt x="63" y="36"/>
                    <a:pt x="126" y="73"/>
                    <a:pt x="188" y="112"/>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 name="Google Shape;94;p4"/>
          <p:cNvGrpSpPr/>
          <p:nvPr/>
        </p:nvGrpSpPr>
        <p:grpSpPr>
          <a:xfrm>
            <a:off x="3259545" y="1186483"/>
            <a:ext cx="5666145" cy="4477933"/>
            <a:chOff x="3259545" y="1186483"/>
            <a:chExt cx="5666145" cy="4477933"/>
          </a:xfrm>
        </p:grpSpPr>
        <p:sp>
          <p:nvSpPr>
            <p:cNvPr id="95" name="Google Shape;95;p4"/>
            <p:cNvSpPr/>
            <p:nvPr/>
          </p:nvSpPr>
          <p:spPr>
            <a:xfrm>
              <a:off x="3259545" y="1186483"/>
              <a:ext cx="5657881" cy="716184"/>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4"/>
            <p:cNvSpPr/>
            <p:nvPr/>
          </p:nvSpPr>
          <p:spPr>
            <a:xfrm rot="10800000">
              <a:off x="5892384" y="5313353"/>
              <a:ext cx="407233" cy="35106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4"/>
            <p:cNvSpPr/>
            <p:nvPr/>
          </p:nvSpPr>
          <p:spPr>
            <a:xfrm>
              <a:off x="3259545" y="1991156"/>
              <a:ext cx="5666145" cy="3322196"/>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 name="Google Shape;98;p4"/>
          <p:cNvSpPr txBox="1"/>
          <p:nvPr>
            <p:ph type="title"/>
          </p:nvPr>
        </p:nvSpPr>
        <p:spPr>
          <a:xfrm>
            <a:off x="3344216" y="2074730"/>
            <a:ext cx="5490224" cy="1689390"/>
          </a:xfrm>
          <a:prstGeom prst="rect">
            <a:avLst/>
          </a:prstGeom>
          <a:noFill/>
          <a:ln>
            <a:noFill/>
          </a:ln>
        </p:spPr>
        <p:txBody>
          <a:bodyPr anchorCtr="0" anchor="b" bIns="0" lIns="228600" spcFirstLastPara="1" rIns="228600" wrap="square" tIns="228600">
            <a:normAutofit/>
          </a:bodyPr>
          <a:lstStyle>
            <a:lvl1pPr lvl="0" algn="ctr">
              <a:lnSpc>
                <a:spcPct val="85000"/>
              </a:lnSpc>
              <a:spcBef>
                <a:spcPts val="0"/>
              </a:spcBef>
              <a:spcAft>
                <a:spcPts val="0"/>
              </a:spcAft>
              <a:buClr>
                <a:srgbClr val="FFFEFF"/>
              </a:buClr>
              <a:buSzPts val="4400"/>
              <a:buFont typeface="Calibri"/>
              <a:buNone/>
              <a:defRPr sz="4400">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9" name="Google Shape;99;p4"/>
          <p:cNvSpPr txBox="1"/>
          <p:nvPr>
            <p:ph idx="1" type="body"/>
          </p:nvPr>
        </p:nvSpPr>
        <p:spPr>
          <a:xfrm>
            <a:off x="3344215" y="3846851"/>
            <a:ext cx="5490223" cy="1383770"/>
          </a:xfrm>
          <a:prstGeom prst="rect">
            <a:avLst/>
          </a:prstGeom>
          <a:noFill/>
          <a:ln>
            <a:noFill/>
          </a:ln>
        </p:spPr>
        <p:txBody>
          <a:bodyPr anchorCtr="0" anchor="t" bIns="45700" lIns="91425" spcFirstLastPara="1" rIns="91425" wrap="square" tIns="0">
            <a:normAutofit/>
          </a:bodyPr>
          <a:lstStyle>
            <a:lvl1pPr indent="-228600" lvl="0" marL="457200" algn="ctr">
              <a:lnSpc>
                <a:spcPct val="120000"/>
              </a:lnSpc>
              <a:spcBef>
                <a:spcPts val="1000"/>
              </a:spcBef>
              <a:spcAft>
                <a:spcPts val="0"/>
              </a:spcAft>
              <a:buSzPts val="1980"/>
              <a:buNone/>
              <a:defRPr sz="1800">
                <a:solidFill>
                  <a:srgbClr val="FFFEFF"/>
                </a:solidFill>
              </a:defRPr>
            </a:lvl1pPr>
            <a:lvl2pPr indent="-228600" lvl="1" marL="914400" algn="l">
              <a:lnSpc>
                <a:spcPct val="120000"/>
              </a:lnSpc>
              <a:spcBef>
                <a:spcPts val="500"/>
              </a:spcBef>
              <a:spcAft>
                <a:spcPts val="0"/>
              </a:spcAft>
              <a:buSzPts val="1980"/>
              <a:buNone/>
              <a:defRPr sz="1800">
                <a:solidFill>
                  <a:srgbClr val="888888"/>
                </a:solidFill>
              </a:defRPr>
            </a:lvl2pPr>
            <a:lvl3pPr indent="-228600" lvl="2" marL="1371600" algn="l">
              <a:lnSpc>
                <a:spcPct val="120000"/>
              </a:lnSpc>
              <a:spcBef>
                <a:spcPts val="500"/>
              </a:spcBef>
              <a:spcAft>
                <a:spcPts val="0"/>
              </a:spcAft>
              <a:buSzPts val="1980"/>
              <a:buNone/>
              <a:defRPr sz="1800">
                <a:solidFill>
                  <a:srgbClr val="888888"/>
                </a:solidFill>
              </a:defRPr>
            </a:lvl3pPr>
            <a:lvl4pPr indent="-228600" lvl="3" marL="1828800" algn="l">
              <a:lnSpc>
                <a:spcPct val="120000"/>
              </a:lnSpc>
              <a:spcBef>
                <a:spcPts val="500"/>
              </a:spcBef>
              <a:spcAft>
                <a:spcPts val="0"/>
              </a:spcAft>
              <a:buSzPts val="1760"/>
              <a:buNone/>
              <a:defRPr sz="1600">
                <a:solidFill>
                  <a:srgbClr val="888888"/>
                </a:solidFill>
              </a:defRPr>
            </a:lvl4pPr>
            <a:lvl5pPr indent="-228600" lvl="4" marL="2286000" algn="l">
              <a:lnSpc>
                <a:spcPct val="120000"/>
              </a:lnSpc>
              <a:spcBef>
                <a:spcPts val="500"/>
              </a:spcBef>
              <a:spcAft>
                <a:spcPts val="0"/>
              </a:spcAft>
              <a:buSzPts val="1760"/>
              <a:buNone/>
              <a:defRPr sz="1600">
                <a:solidFill>
                  <a:srgbClr val="888888"/>
                </a:solidFill>
              </a:defRPr>
            </a:lvl5pPr>
            <a:lvl6pPr indent="-228600" lvl="5" marL="2743200" algn="l">
              <a:lnSpc>
                <a:spcPct val="120000"/>
              </a:lnSpc>
              <a:spcBef>
                <a:spcPts val="500"/>
              </a:spcBef>
              <a:spcAft>
                <a:spcPts val="0"/>
              </a:spcAft>
              <a:buSzPts val="1760"/>
              <a:buNone/>
              <a:defRPr sz="1600">
                <a:solidFill>
                  <a:srgbClr val="888888"/>
                </a:solidFill>
              </a:defRPr>
            </a:lvl6pPr>
            <a:lvl7pPr indent="-228600" lvl="6" marL="3200400" algn="l">
              <a:lnSpc>
                <a:spcPct val="120000"/>
              </a:lnSpc>
              <a:spcBef>
                <a:spcPts val="500"/>
              </a:spcBef>
              <a:spcAft>
                <a:spcPts val="0"/>
              </a:spcAft>
              <a:buSzPts val="1760"/>
              <a:buNone/>
              <a:defRPr sz="1600">
                <a:solidFill>
                  <a:srgbClr val="888888"/>
                </a:solidFill>
              </a:defRPr>
            </a:lvl7pPr>
            <a:lvl8pPr indent="-228600" lvl="7" marL="3657600" algn="l">
              <a:lnSpc>
                <a:spcPct val="120000"/>
              </a:lnSpc>
              <a:spcBef>
                <a:spcPts val="500"/>
              </a:spcBef>
              <a:spcAft>
                <a:spcPts val="0"/>
              </a:spcAft>
              <a:buSzPts val="1760"/>
              <a:buNone/>
              <a:defRPr sz="1600">
                <a:solidFill>
                  <a:srgbClr val="888888"/>
                </a:solidFill>
              </a:defRPr>
            </a:lvl8pPr>
            <a:lvl9pPr indent="-228600" lvl="8" marL="4114800" algn="l">
              <a:lnSpc>
                <a:spcPct val="120000"/>
              </a:lnSpc>
              <a:spcBef>
                <a:spcPts val="500"/>
              </a:spcBef>
              <a:spcAft>
                <a:spcPts val="0"/>
              </a:spcAft>
              <a:buSzPts val="1760"/>
              <a:buNone/>
              <a:defRPr sz="1600">
                <a:solidFill>
                  <a:srgbClr val="888888"/>
                </a:solidFill>
              </a:defRPr>
            </a:lvl9pPr>
          </a:lstStyle>
          <a:p/>
        </p:txBody>
      </p:sp>
      <p:sp>
        <p:nvSpPr>
          <p:cNvPr id="100" name="Google Shape;100;p4"/>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1" name="Google Shape;101;p4"/>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2" name="Google Shape;102;p4"/>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3" name="Shape 103"/>
        <p:cNvGrpSpPr/>
        <p:nvPr/>
      </p:nvGrpSpPr>
      <p:grpSpPr>
        <a:xfrm>
          <a:off x="0" y="0"/>
          <a:ext cx="0" cy="0"/>
          <a:chOff x="0" y="0"/>
          <a:chExt cx="0" cy="0"/>
        </a:xfrm>
      </p:grpSpPr>
      <p:sp>
        <p:nvSpPr>
          <p:cNvPr id="104" name="Google Shape;104;p5"/>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5" name="Google Shape;105;p5"/>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06" name="Google Shape;106;p5"/>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107" name="Shape 107"/>
        <p:cNvGrpSpPr/>
        <p:nvPr/>
      </p:nvGrpSpPr>
      <p:grpSpPr>
        <a:xfrm>
          <a:off x="0" y="0"/>
          <a:ext cx="0" cy="0"/>
          <a:chOff x="0" y="0"/>
          <a:chExt cx="0" cy="0"/>
        </a:xfrm>
      </p:grpSpPr>
      <p:grpSp>
        <p:nvGrpSpPr>
          <p:cNvPr id="108" name="Google Shape;108;p6"/>
          <p:cNvGrpSpPr/>
          <p:nvPr/>
        </p:nvGrpSpPr>
        <p:grpSpPr>
          <a:xfrm>
            <a:off x="-417513" y="0"/>
            <a:ext cx="12584114" cy="6853238"/>
            <a:chOff x="-417513" y="0"/>
            <a:chExt cx="12584114" cy="6853238"/>
          </a:xfrm>
        </p:grpSpPr>
        <p:sp>
          <p:nvSpPr>
            <p:cNvPr id="109" name="Google Shape;109;p6"/>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6"/>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6"/>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6"/>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6"/>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6"/>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6"/>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6"/>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6"/>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6"/>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6"/>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6"/>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6"/>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6"/>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6"/>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6"/>
          <p:cNvGrpSpPr/>
          <p:nvPr/>
        </p:nvGrpSpPr>
        <p:grpSpPr>
          <a:xfrm>
            <a:off x="800144" y="1699589"/>
            <a:ext cx="3674476" cy="3470421"/>
            <a:chOff x="697883" y="1816768"/>
            <a:chExt cx="3674476" cy="3470421"/>
          </a:xfrm>
        </p:grpSpPr>
        <p:sp>
          <p:nvSpPr>
            <p:cNvPr id="131" name="Google Shape;131;p6"/>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6"/>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6"/>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4" name="Google Shape;134;p6"/>
          <p:cNvSpPr txBox="1"/>
          <p:nvPr>
            <p:ph type="title"/>
          </p:nvPr>
        </p:nvSpPr>
        <p:spPr>
          <a:xfrm>
            <a:off x="889000" y="2339669"/>
            <a:ext cx="3500828" cy="2470065"/>
          </a:xfrm>
          <a:prstGeom prst="rect">
            <a:avLst/>
          </a:prstGeom>
          <a:noFill/>
          <a:ln>
            <a:noFill/>
          </a:ln>
        </p:spPr>
        <p:txBody>
          <a:bodyPr anchorCtr="0" anchor="ctr" bIns="91425" lIns="91425" spcFirstLastPara="1" rIns="91425" wrap="square" tIns="91425">
            <a:normAutofit/>
          </a:bodyPr>
          <a:lstStyle>
            <a:lvl1pPr lvl="0" algn="ctr">
              <a:lnSpc>
                <a:spcPct val="85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35" name="Google Shape;135;p6"/>
          <p:cNvSpPr txBox="1"/>
          <p:nvPr>
            <p:ph idx="1" type="body"/>
          </p:nvPr>
        </p:nvSpPr>
        <p:spPr>
          <a:xfrm>
            <a:off x="5120878" y="803187"/>
            <a:ext cx="6269591" cy="2382651"/>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136" name="Google Shape;136;p6"/>
          <p:cNvSpPr txBox="1"/>
          <p:nvPr>
            <p:ph idx="2" type="body"/>
          </p:nvPr>
        </p:nvSpPr>
        <p:spPr>
          <a:xfrm>
            <a:off x="5118447" y="3672162"/>
            <a:ext cx="6272022" cy="2383586"/>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137" name="Google Shape;137;p6"/>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8" name="Google Shape;138;p6"/>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9" name="Google Shape;139;p6"/>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140" name="Shape 140"/>
        <p:cNvGrpSpPr/>
        <p:nvPr/>
      </p:nvGrpSpPr>
      <p:grpSpPr>
        <a:xfrm>
          <a:off x="0" y="0"/>
          <a:ext cx="0" cy="0"/>
          <a:chOff x="0" y="0"/>
          <a:chExt cx="0" cy="0"/>
        </a:xfrm>
      </p:grpSpPr>
      <p:grpSp>
        <p:nvGrpSpPr>
          <p:cNvPr id="141" name="Google Shape;141;p7"/>
          <p:cNvGrpSpPr/>
          <p:nvPr/>
        </p:nvGrpSpPr>
        <p:grpSpPr>
          <a:xfrm>
            <a:off x="-417513" y="0"/>
            <a:ext cx="12584114" cy="6853238"/>
            <a:chOff x="-417513" y="0"/>
            <a:chExt cx="12584114" cy="6853238"/>
          </a:xfrm>
        </p:grpSpPr>
        <p:sp>
          <p:nvSpPr>
            <p:cNvPr id="142" name="Google Shape;142;p7"/>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7"/>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7"/>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7"/>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7"/>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7"/>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7"/>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7"/>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7"/>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7"/>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7"/>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7"/>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7"/>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7"/>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7"/>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7"/>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7"/>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7"/>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7"/>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7"/>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7"/>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 name="Google Shape;163;p7"/>
          <p:cNvGrpSpPr/>
          <p:nvPr/>
        </p:nvGrpSpPr>
        <p:grpSpPr>
          <a:xfrm>
            <a:off x="800144" y="1699589"/>
            <a:ext cx="3674476" cy="3470421"/>
            <a:chOff x="697883" y="1816768"/>
            <a:chExt cx="3674476" cy="3470421"/>
          </a:xfrm>
        </p:grpSpPr>
        <p:sp>
          <p:nvSpPr>
            <p:cNvPr id="164" name="Google Shape;164;p7"/>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7"/>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7"/>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7" name="Google Shape;167;p7"/>
          <p:cNvSpPr txBox="1"/>
          <p:nvPr>
            <p:ph type="title"/>
          </p:nvPr>
        </p:nvSpPr>
        <p:spPr>
          <a:xfrm>
            <a:off x="889001" y="2363915"/>
            <a:ext cx="3500828" cy="2460497"/>
          </a:xfrm>
          <a:prstGeom prst="rect">
            <a:avLst/>
          </a:prstGeom>
          <a:noFill/>
          <a:ln>
            <a:noFill/>
          </a:ln>
        </p:spPr>
        <p:txBody>
          <a:bodyPr anchorCtr="0" anchor="ctr" bIns="91425" lIns="91425" spcFirstLastPara="1" rIns="91425" wrap="square" tIns="91425">
            <a:normAutofit/>
          </a:bodyPr>
          <a:lstStyle>
            <a:lvl1pPr lvl="0" algn="ctr">
              <a:lnSpc>
                <a:spcPct val="85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8" name="Google Shape;168;p7"/>
          <p:cNvSpPr txBox="1"/>
          <p:nvPr>
            <p:ph idx="1" type="body"/>
          </p:nvPr>
        </p:nvSpPr>
        <p:spPr>
          <a:xfrm>
            <a:off x="5125137" y="803185"/>
            <a:ext cx="6265088" cy="6858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SzPts val="2420"/>
              <a:buNone/>
              <a:defRPr b="0" sz="2200" cap="none">
                <a:solidFill>
                  <a:schemeClr val="accent1"/>
                </a:solidFill>
              </a:defRPr>
            </a:lvl1pPr>
            <a:lvl2pPr indent="-228600" lvl="1" marL="914400" algn="l">
              <a:lnSpc>
                <a:spcPct val="120000"/>
              </a:lnSpc>
              <a:spcBef>
                <a:spcPts val="500"/>
              </a:spcBef>
              <a:spcAft>
                <a:spcPts val="0"/>
              </a:spcAft>
              <a:buSzPts val="2200"/>
              <a:buNone/>
              <a:defRPr b="1" sz="2000"/>
            </a:lvl2pPr>
            <a:lvl3pPr indent="-228600" lvl="2" marL="1371600" algn="l">
              <a:lnSpc>
                <a:spcPct val="120000"/>
              </a:lnSpc>
              <a:spcBef>
                <a:spcPts val="500"/>
              </a:spcBef>
              <a:spcAft>
                <a:spcPts val="0"/>
              </a:spcAft>
              <a:buSzPts val="1980"/>
              <a:buNone/>
              <a:defRPr b="1" sz="1800"/>
            </a:lvl3pPr>
            <a:lvl4pPr indent="-228600" lvl="3" marL="1828800" algn="l">
              <a:lnSpc>
                <a:spcPct val="120000"/>
              </a:lnSpc>
              <a:spcBef>
                <a:spcPts val="500"/>
              </a:spcBef>
              <a:spcAft>
                <a:spcPts val="0"/>
              </a:spcAft>
              <a:buSzPts val="1760"/>
              <a:buNone/>
              <a:defRPr b="1" sz="1600"/>
            </a:lvl4pPr>
            <a:lvl5pPr indent="-228600" lvl="4" marL="2286000" algn="l">
              <a:lnSpc>
                <a:spcPct val="120000"/>
              </a:lnSpc>
              <a:spcBef>
                <a:spcPts val="500"/>
              </a:spcBef>
              <a:spcAft>
                <a:spcPts val="0"/>
              </a:spcAft>
              <a:buSzPts val="1760"/>
              <a:buNone/>
              <a:defRPr b="1" sz="1600"/>
            </a:lvl5pPr>
            <a:lvl6pPr indent="-228600" lvl="5" marL="2743200" algn="l">
              <a:lnSpc>
                <a:spcPct val="120000"/>
              </a:lnSpc>
              <a:spcBef>
                <a:spcPts val="500"/>
              </a:spcBef>
              <a:spcAft>
                <a:spcPts val="0"/>
              </a:spcAft>
              <a:buSzPts val="1760"/>
              <a:buNone/>
              <a:defRPr b="1" sz="1600"/>
            </a:lvl6pPr>
            <a:lvl7pPr indent="-228600" lvl="6" marL="3200400" algn="l">
              <a:lnSpc>
                <a:spcPct val="120000"/>
              </a:lnSpc>
              <a:spcBef>
                <a:spcPts val="500"/>
              </a:spcBef>
              <a:spcAft>
                <a:spcPts val="0"/>
              </a:spcAft>
              <a:buSzPts val="1760"/>
              <a:buNone/>
              <a:defRPr b="1" sz="1600"/>
            </a:lvl7pPr>
            <a:lvl8pPr indent="-228600" lvl="7" marL="3657600" algn="l">
              <a:lnSpc>
                <a:spcPct val="120000"/>
              </a:lnSpc>
              <a:spcBef>
                <a:spcPts val="500"/>
              </a:spcBef>
              <a:spcAft>
                <a:spcPts val="0"/>
              </a:spcAft>
              <a:buSzPts val="1760"/>
              <a:buNone/>
              <a:defRPr b="1" sz="1600"/>
            </a:lvl8pPr>
            <a:lvl9pPr indent="-228600" lvl="8" marL="4114800" algn="l">
              <a:lnSpc>
                <a:spcPct val="120000"/>
              </a:lnSpc>
              <a:spcBef>
                <a:spcPts val="500"/>
              </a:spcBef>
              <a:spcAft>
                <a:spcPts val="0"/>
              </a:spcAft>
              <a:buSzPts val="1760"/>
              <a:buNone/>
              <a:defRPr b="1" sz="1600"/>
            </a:lvl9pPr>
          </a:lstStyle>
          <a:p/>
        </p:txBody>
      </p:sp>
      <p:sp>
        <p:nvSpPr>
          <p:cNvPr id="169" name="Google Shape;169;p7"/>
          <p:cNvSpPr txBox="1"/>
          <p:nvPr>
            <p:ph idx="2" type="body"/>
          </p:nvPr>
        </p:nvSpPr>
        <p:spPr>
          <a:xfrm>
            <a:off x="5125305" y="1488985"/>
            <a:ext cx="6264350" cy="1696853"/>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170" name="Google Shape;170;p7"/>
          <p:cNvSpPr txBox="1"/>
          <p:nvPr>
            <p:ph idx="3" type="body"/>
          </p:nvPr>
        </p:nvSpPr>
        <p:spPr>
          <a:xfrm>
            <a:off x="5118653" y="3665887"/>
            <a:ext cx="6264414" cy="685800"/>
          </a:xfrm>
          <a:prstGeom prst="rect">
            <a:avLst/>
          </a:prstGeom>
          <a:noFill/>
          <a:ln>
            <a:noFill/>
          </a:ln>
        </p:spPr>
        <p:txBody>
          <a:bodyPr anchorCtr="0" anchor="ctr" bIns="45700" lIns="91425" spcFirstLastPara="1" rIns="91425" wrap="square" tIns="45700">
            <a:noAutofit/>
          </a:bodyPr>
          <a:lstStyle>
            <a:lvl1pPr indent="-228600" lvl="0" marL="457200" algn="l">
              <a:lnSpc>
                <a:spcPct val="100000"/>
              </a:lnSpc>
              <a:spcBef>
                <a:spcPts val="1000"/>
              </a:spcBef>
              <a:spcAft>
                <a:spcPts val="0"/>
              </a:spcAft>
              <a:buSzPts val="2420"/>
              <a:buNone/>
              <a:defRPr b="0" sz="2200" cap="none">
                <a:solidFill>
                  <a:schemeClr val="accent1"/>
                </a:solidFill>
              </a:defRPr>
            </a:lvl1pPr>
            <a:lvl2pPr indent="-228600" lvl="1" marL="914400" algn="l">
              <a:lnSpc>
                <a:spcPct val="120000"/>
              </a:lnSpc>
              <a:spcBef>
                <a:spcPts val="500"/>
              </a:spcBef>
              <a:spcAft>
                <a:spcPts val="0"/>
              </a:spcAft>
              <a:buSzPts val="2200"/>
              <a:buNone/>
              <a:defRPr b="1" sz="2000"/>
            </a:lvl2pPr>
            <a:lvl3pPr indent="-228600" lvl="2" marL="1371600" algn="l">
              <a:lnSpc>
                <a:spcPct val="120000"/>
              </a:lnSpc>
              <a:spcBef>
                <a:spcPts val="500"/>
              </a:spcBef>
              <a:spcAft>
                <a:spcPts val="0"/>
              </a:spcAft>
              <a:buSzPts val="1980"/>
              <a:buNone/>
              <a:defRPr b="1" sz="1800"/>
            </a:lvl3pPr>
            <a:lvl4pPr indent="-228600" lvl="3" marL="1828800" algn="l">
              <a:lnSpc>
                <a:spcPct val="120000"/>
              </a:lnSpc>
              <a:spcBef>
                <a:spcPts val="500"/>
              </a:spcBef>
              <a:spcAft>
                <a:spcPts val="0"/>
              </a:spcAft>
              <a:buSzPts val="1760"/>
              <a:buNone/>
              <a:defRPr b="1" sz="1600"/>
            </a:lvl4pPr>
            <a:lvl5pPr indent="-228600" lvl="4" marL="2286000" algn="l">
              <a:lnSpc>
                <a:spcPct val="120000"/>
              </a:lnSpc>
              <a:spcBef>
                <a:spcPts val="500"/>
              </a:spcBef>
              <a:spcAft>
                <a:spcPts val="0"/>
              </a:spcAft>
              <a:buSzPts val="1760"/>
              <a:buNone/>
              <a:defRPr b="1" sz="1600"/>
            </a:lvl5pPr>
            <a:lvl6pPr indent="-228600" lvl="5" marL="2743200" algn="l">
              <a:lnSpc>
                <a:spcPct val="120000"/>
              </a:lnSpc>
              <a:spcBef>
                <a:spcPts val="500"/>
              </a:spcBef>
              <a:spcAft>
                <a:spcPts val="0"/>
              </a:spcAft>
              <a:buSzPts val="1760"/>
              <a:buNone/>
              <a:defRPr b="1" sz="1600"/>
            </a:lvl6pPr>
            <a:lvl7pPr indent="-228600" lvl="6" marL="3200400" algn="l">
              <a:lnSpc>
                <a:spcPct val="120000"/>
              </a:lnSpc>
              <a:spcBef>
                <a:spcPts val="500"/>
              </a:spcBef>
              <a:spcAft>
                <a:spcPts val="0"/>
              </a:spcAft>
              <a:buSzPts val="1760"/>
              <a:buNone/>
              <a:defRPr b="1" sz="1600"/>
            </a:lvl7pPr>
            <a:lvl8pPr indent="-228600" lvl="7" marL="3657600" algn="l">
              <a:lnSpc>
                <a:spcPct val="120000"/>
              </a:lnSpc>
              <a:spcBef>
                <a:spcPts val="500"/>
              </a:spcBef>
              <a:spcAft>
                <a:spcPts val="0"/>
              </a:spcAft>
              <a:buSzPts val="1760"/>
              <a:buNone/>
              <a:defRPr b="1" sz="1600"/>
            </a:lvl8pPr>
            <a:lvl9pPr indent="-228600" lvl="8" marL="4114800" algn="l">
              <a:lnSpc>
                <a:spcPct val="120000"/>
              </a:lnSpc>
              <a:spcBef>
                <a:spcPts val="500"/>
              </a:spcBef>
              <a:spcAft>
                <a:spcPts val="0"/>
              </a:spcAft>
              <a:buSzPts val="1760"/>
              <a:buNone/>
              <a:defRPr b="1" sz="1600"/>
            </a:lvl9pPr>
          </a:lstStyle>
          <a:p/>
        </p:txBody>
      </p:sp>
      <p:sp>
        <p:nvSpPr>
          <p:cNvPr id="171" name="Google Shape;171;p7"/>
          <p:cNvSpPr txBox="1"/>
          <p:nvPr>
            <p:ph idx="4" type="body"/>
          </p:nvPr>
        </p:nvSpPr>
        <p:spPr>
          <a:xfrm>
            <a:off x="5118447" y="4351687"/>
            <a:ext cx="6265588" cy="1704060"/>
          </a:xfrm>
          <a:prstGeom prst="rect">
            <a:avLst/>
          </a:prstGeom>
          <a:noFill/>
          <a:ln>
            <a:noFill/>
          </a:ln>
        </p:spPr>
        <p:txBody>
          <a:bodyPr anchorCtr="0" anchor="t"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172" name="Google Shape;172;p7"/>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3" name="Google Shape;173;p7"/>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74" name="Google Shape;174;p7"/>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75" name="Shape 175"/>
        <p:cNvGrpSpPr/>
        <p:nvPr/>
      </p:nvGrpSpPr>
      <p:grpSpPr>
        <a:xfrm>
          <a:off x="0" y="0"/>
          <a:ext cx="0" cy="0"/>
          <a:chOff x="0" y="0"/>
          <a:chExt cx="0" cy="0"/>
        </a:xfrm>
      </p:grpSpPr>
      <p:grpSp>
        <p:nvGrpSpPr>
          <p:cNvPr id="176" name="Google Shape;176;p8"/>
          <p:cNvGrpSpPr/>
          <p:nvPr/>
        </p:nvGrpSpPr>
        <p:grpSpPr>
          <a:xfrm>
            <a:off x="-417513" y="0"/>
            <a:ext cx="12584114" cy="6853238"/>
            <a:chOff x="-417513" y="0"/>
            <a:chExt cx="12584114" cy="6853238"/>
          </a:xfrm>
        </p:grpSpPr>
        <p:sp>
          <p:nvSpPr>
            <p:cNvPr id="177" name="Google Shape;177;p8"/>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 name="Google Shape;178;p8"/>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 name="Google Shape;179;p8"/>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8"/>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8"/>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8"/>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8"/>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8"/>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 name="Google Shape;185;p8"/>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8"/>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8"/>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8"/>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8"/>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8"/>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8"/>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8"/>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8"/>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8"/>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8"/>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8"/>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8"/>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98" name="Google Shape;198;p8"/>
          <p:cNvGrpSpPr/>
          <p:nvPr/>
        </p:nvGrpSpPr>
        <p:grpSpPr>
          <a:xfrm>
            <a:off x="800144" y="1699589"/>
            <a:ext cx="3674476" cy="3470421"/>
            <a:chOff x="697883" y="1816768"/>
            <a:chExt cx="3674476" cy="3470421"/>
          </a:xfrm>
        </p:grpSpPr>
        <p:sp>
          <p:nvSpPr>
            <p:cNvPr id="199" name="Google Shape;199;p8"/>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8"/>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8"/>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2" name="Google Shape;202;p8"/>
          <p:cNvSpPr txBox="1"/>
          <p:nvPr>
            <p:ph type="title"/>
          </p:nvPr>
        </p:nvSpPr>
        <p:spPr>
          <a:xfrm>
            <a:off x="888632" y="2349925"/>
            <a:ext cx="3501196" cy="2456442"/>
          </a:xfrm>
          <a:prstGeom prst="rect">
            <a:avLst/>
          </a:prstGeom>
          <a:noFill/>
          <a:ln>
            <a:noFill/>
          </a:ln>
        </p:spPr>
        <p:txBody>
          <a:bodyPr anchorCtr="0" anchor="ctr" bIns="228600" lIns="228600" spcFirstLastPara="1" rIns="228600" wrap="square" tIns="228600">
            <a:normAutofit/>
          </a:bodyPr>
          <a:lstStyle>
            <a:lvl1pPr lvl="0" algn="ctr">
              <a:lnSpc>
                <a:spcPct val="85000"/>
              </a:lnSpc>
              <a:spcBef>
                <a:spcPts val="0"/>
              </a:spcBef>
              <a:spcAft>
                <a:spcPts val="0"/>
              </a:spcAft>
              <a:buClr>
                <a:srgbClr val="FFFEFF"/>
              </a:buClr>
              <a:buSzPts val="4000"/>
              <a:buFont typeface="Calibri"/>
              <a:buNone/>
              <a:defRPr>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03" name="Google Shape;203;p8"/>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4" name="Google Shape;204;p8"/>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5" name="Google Shape;205;p8"/>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206" name="Shape 206"/>
        <p:cNvGrpSpPr/>
        <p:nvPr/>
      </p:nvGrpSpPr>
      <p:grpSpPr>
        <a:xfrm>
          <a:off x="0" y="0"/>
          <a:ext cx="0" cy="0"/>
          <a:chOff x="0" y="0"/>
          <a:chExt cx="0" cy="0"/>
        </a:xfrm>
      </p:grpSpPr>
      <p:grpSp>
        <p:nvGrpSpPr>
          <p:cNvPr id="207" name="Google Shape;207;p9"/>
          <p:cNvGrpSpPr/>
          <p:nvPr/>
        </p:nvGrpSpPr>
        <p:grpSpPr>
          <a:xfrm>
            <a:off x="-417513" y="0"/>
            <a:ext cx="12584114" cy="6853238"/>
            <a:chOff x="-417513" y="0"/>
            <a:chExt cx="12584114" cy="6853238"/>
          </a:xfrm>
        </p:grpSpPr>
        <p:sp>
          <p:nvSpPr>
            <p:cNvPr id="208" name="Google Shape;208;p9"/>
            <p:cNvSpPr/>
            <p:nvPr/>
          </p:nvSpPr>
          <p:spPr>
            <a:xfrm>
              <a:off x="1306513" y="0"/>
              <a:ext cx="3862388" cy="6843713"/>
            </a:xfrm>
            <a:custGeom>
              <a:rect b="b" l="l" r="r" t="t"/>
              <a:pathLst>
                <a:path extrusionOk="0" h="1440" w="813">
                  <a:moveTo>
                    <a:pt x="813" y="0"/>
                  </a:moveTo>
                  <a:cubicBezTo>
                    <a:pt x="331" y="221"/>
                    <a:pt x="0" y="1039"/>
                    <a:pt x="43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9"/>
            <p:cNvSpPr/>
            <p:nvPr/>
          </p:nvSpPr>
          <p:spPr>
            <a:xfrm>
              <a:off x="10626725" y="9525"/>
              <a:ext cx="1539875" cy="555625"/>
            </a:xfrm>
            <a:custGeom>
              <a:rect b="b" l="l" r="r" t="t"/>
              <a:pathLst>
                <a:path extrusionOk="0" h="117" w="324">
                  <a:moveTo>
                    <a:pt x="324" y="117"/>
                  </a:moveTo>
                  <a:cubicBezTo>
                    <a:pt x="223" y="64"/>
                    <a:pt x="107" y="2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9"/>
            <p:cNvSpPr/>
            <p:nvPr/>
          </p:nvSpPr>
          <p:spPr>
            <a:xfrm>
              <a:off x="10247313" y="5013325"/>
              <a:ext cx="1919288" cy="1830388"/>
            </a:xfrm>
            <a:custGeom>
              <a:rect b="b" l="l" r="r" t="t"/>
              <a:pathLst>
                <a:path extrusionOk="0" h="385" w="404">
                  <a:moveTo>
                    <a:pt x="0" y="385"/>
                  </a:moveTo>
                  <a:cubicBezTo>
                    <a:pt x="146" y="272"/>
                    <a:pt x="285" y="142"/>
                    <a:pt x="404"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p9"/>
            <p:cNvSpPr/>
            <p:nvPr/>
          </p:nvSpPr>
          <p:spPr>
            <a:xfrm>
              <a:off x="1120775" y="0"/>
              <a:ext cx="3676650" cy="6843713"/>
            </a:xfrm>
            <a:custGeom>
              <a:rect b="b" l="l" r="r" t="t"/>
              <a:pathLst>
                <a:path extrusionOk="0" h="1440" w="774">
                  <a:moveTo>
                    <a:pt x="774" y="0"/>
                  </a:moveTo>
                  <a:cubicBezTo>
                    <a:pt x="312" y="240"/>
                    <a:pt x="0" y="1034"/>
                    <a:pt x="411" y="144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9"/>
            <p:cNvSpPr/>
            <p:nvPr/>
          </p:nvSpPr>
          <p:spPr>
            <a:xfrm>
              <a:off x="11202988" y="9525"/>
              <a:ext cx="963613" cy="366713"/>
            </a:xfrm>
            <a:custGeom>
              <a:rect b="b" l="l" r="r" t="t"/>
              <a:pathLst>
                <a:path extrusionOk="0" h="77" w="203">
                  <a:moveTo>
                    <a:pt x="203" y="77"/>
                  </a:moveTo>
                  <a:cubicBezTo>
                    <a:pt x="138" y="46"/>
                    <a:pt x="68" y="2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9"/>
            <p:cNvSpPr/>
            <p:nvPr/>
          </p:nvSpPr>
          <p:spPr>
            <a:xfrm>
              <a:off x="10494963" y="5275263"/>
              <a:ext cx="1666875" cy="1577975"/>
            </a:xfrm>
            <a:custGeom>
              <a:rect b="b" l="l" r="r" t="t"/>
              <a:pathLst>
                <a:path extrusionOk="0" h="332" w="351">
                  <a:moveTo>
                    <a:pt x="0" y="332"/>
                  </a:moveTo>
                  <a:cubicBezTo>
                    <a:pt x="125" y="232"/>
                    <a:pt x="245" y="121"/>
                    <a:pt x="351"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9"/>
            <p:cNvSpPr/>
            <p:nvPr/>
          </p:nvSpPr>
          <p:spPr>
            <a:xfrm>
              <a:off x="1001713" y="0"/>
              <a:ext cx="3621088" cy="6843713"/>
            </a:xfrm>
            <a:custGeom>
              <a:rect b="b" l="l" r="r" t="t"/>
              <a:pathLst>
                <a:path extrusionOk="0" h="1440" w="762">
                  <a:moveTo>
                    <a:pt x="762" y="0"/>
                  </a:moveTo>
                  <a:cubicBezTo>
                    <a:pt x="308" y="245"/>
                    <a:pt x="0" y="1033"/>
                    <a:pt x="403"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9"/>
            <p:cNvSpPr/>
            <p:nvPr/>
          </p:nvSpPr>
          <p:spPr>
            <a:xfrm>
              <a:off x="11501438" y="9525"/>
              <a:ext cx="665163" cy="257175"/>
            </a:xfrm>
            <a:custGeom>
              <a:rect b="b" l="l" r="r" t="t"/>
              <a:pathLst>
                <a:path extrusionOk="0" h="54" w="140">
                  <a:moveTo>
                    <a:pt x="140" y="54"/>
                  </a:moveTo>
                  <a:cubicBezTo>
                    <a:pt x="95" y="34"/>
                    <a:pt x="48" y="16"/>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 name="Google Shape;216;p9"/>
            <p:cNvSpPr/>
            <p:nvPr/>
          </p:nvSpPr>
          <p:spPr>
            <a:xfrm>
              <a:off x="10641013" y="5408613"/>
              <a:ext cx="1525588" cy="1435100"/>
            </a:xfrm>
            <a:custGeom>
              <a:rect b="b" l="l" r="r" t="t"/>
              <a:pathLst>
                <a:path extrusionOk="0" h="302" w="321">
                  <a:moveTo>
                    <a:pt x="0" y="302"/>
                  </a:moveTo>
                  <a:cubicBezTo>
                    <a:pt x="114" y="210"/>
                    <a:pt x="223" y="109"/>
                    <a:pt x="321"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 name="Google Shape;217;p9"/>
            <p:cNvSpPr/>
            <p:nvPr/>
          </p:nvSpPr>
          <p:spPr>
            <a:xfrm>
              <a:off x="1001713" y="0"/>
              <a:ext cx="3244850" cy="6843713"/>
            </a:xfrm>
            <a:custGeom>
              <a:rect b="b" l="l" r="r" t="t"/>
              <a:pathLst>
                <a:path extrusionOk="0" h="1440" w="683">
                  <a:moveTo>
                    <a:pt x="683" y="0"/>
                  </a:moveTo>
                  <a:cubicBezTo>
                    <a:pt x="258" y="256"/>
                    <a:pt x="0" y="1041"/>
                    <a:pt x="355"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9"/>
            <p:cNvSpPr/>
            <p:nvPr/>
          </p:nvSpPr>
          <p:spPr>
            <a:xfrm>
              <a:off x="10802938" y="5518150"/>
              <a:ext cx="1363663" cy="1325563"/>
            </a:xfrm>
            <a:custGeom>
              <a:rect b="b" l="l" r="r" t="t"/>
              <a:pathLst>
                <a:path extrusionOk="0" h="279" w="287">
                  <a:moveTo>
                    <a:pt x="0" y="279"/>
                  </a:moveTo>
                  <a:cubicBezTo>
                    <a:pt x="101" y="193"/>
                    <a:pt x="198" y="100"/>
                    <a:pt x="287"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9"/>
            <p:cNvSpPr/>
            <p:nvPr/>
          </p:nvSpPr>
          <p:spPr>
            <a:xfrm>
              <a:off x="889000" y="0"/>
              <a:ext cx="3230563" cy="6843713"/>
            </a:xfrm>
            <a:custGeom>
              <a:rect b="b" l="l" r="r" t="t"/>
              <a:pathLst>
                <a:path extrusionOk="0" h="1440" w="680">
                  <a:moveTo>
                    <a:pt x="680" y="0"/>
                  </a:moveTo>
                  <a:cubicBezTo>
                    <a:pt x="257" y="265"/>
                    <a:pt x="0" y="1026"/>
                    <a:pt x="337"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9"/>
            <p:cNvSpPr/>
            <p:nvPr/>
          </p:nvSpPr>
          <p:spPr>
            <a:xfrm>
              <a:off x="10979150" y="5694363"/>
              <a:ext cx="1187450" cy="1149350"/>
            </a:xfrm>
            <a:custGeom>
              <a:rect b="b" l="l" r="r" t="t"/>
              <a:pathLst>
                <a:path extrusionOk="0" h="242" w="250">
                  <a:moveTo>
                    <a:pt x="0" y="242"/>
                  </a:moveTo>
                  <a:cubicBezTo>
                    <a:pt x="88" y="166"/>
                    <a:pt x="172" y="85"/>
                    <a:pt x="25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9"/>
            <p:cNvSpPr/>
            <p:nvPr/>
          </p:nvSpPr>
          <p:spPr>
            <a:xfrm>
              <a:off x="484188" y="0"/>
              <a:ext cx="3421063" cy="6843713"/>
            </a:xfrm>
            <a:custGeom>
              <a:rect b="b" l="l" r="r" t="t"/>
              <a:pathLst>
                <a:path extrusionOk="0" h="1440" w="720">
                  <a:moveTo>
                    <a:pt x="720" y="0"/>
                  </a:moveTo>
                  <a:cubicBezTo>
                    <a:pt x="316" y="282"/>
                    <a:pt x="0" y="1018"/>
                    <a:pt x="362"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9"/>
            <p:cNvSpPr/>
            <p:nvPr/>
          </p:nvSpPr>
          <p:spPr>
            <a:xfrm>
              <a:off x="11287125" y="6049963"/>
              <a:ext cx="879475" cy="793750"/>
            </a:xfrm>
            <a:custGeom>
              <a:rect b="b" l="l" r="r" t="t"/>
              <a:pathLst>
                <a:path extrusionOk="0" h="167" w="185">
                  <a:moveTo>
                    <a:pt x="0" y="167"/>
                  </a:moveTo>
                  <a:cubicBezTo>
                    <a:pt x="63" y="114"/>
                    <a:pt x="125" y="58"/>
                    <a:pt x="185"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9"/>
            <p:cNvSpPr/>
            <p:nvPr/>
          </p:nvSpPr>
          <p:spPr>
            <a:xfrm>
              <a:off x="598488" y="0"/>
              <a:ext cx="2717800" cy="6843713"/>
            </a:xfrm>
            <a:custGeom>
              <a:rect b="b" l="l" r="r" t="t"/>
              <a:pathLst>
                <a:path extrusionOk="0" h="1440" w="572">
                  <a:moveTo>
                    <a:pt x="572" y="0"/>
                  </a:moveTo>
                  <a:cubicBezTo>
                    <a:pt x="213" y="320"/>
                    <a:pt x="0" y="979"/>
                    <a:pt x="164" y="144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9"/>
            <p:cNvSpPr/>
            <p:nvPr/>
          </p:nvSpPr>
          <p:spPr>
            <a:xfrm>
              <a:off x="261938" y="0"/>
              <a:ext cx="2944813" cy="6843713"/>
            </a:xfrm>
            <a:custGeom>
              <a:rect b="b" l="l" r="r" t="t"/>
              <a:pathLst>
                <a:path extrusionOk="0" h="1440" w="620">
                  <a:moveTo>
                    <a:pt x="620" y="0"/>
                  </a:moveTo>
                  <a:cubicBezTo>
                    <a:pt x="248" y="325"/>
                    <a:pt x="0" y="960"/>
                    <a:pt x="186" y="1440"/>
                  </a:cubicBezTo>
                </a:path>
              </a:pathLst>
            </a:custGeom>
            <a:noFill/>
            <a:ln cap="flat" cmpd="sng" w="9525">
              <a:solidFill>
                <a:schemeClr val="dk1">
                  <a:alpha val="20000"/>
                </a:schemeClr>
              </a:solidFill>
              <a:prstDash val="lg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9"/>
            <p:cNvSpPr/>
            <p:nvPr/>
          </p:nvSpPr>
          <p:spPr>
            <a:xfrm>
              <a:off x="-417513" y="0"/>
              <a:ext cx="2403475" cy="6843713"/>
            </a:xfrm>
            <a:custGeom>
              <a:rect b="b" l="l" r="r" t="t"/>
              <a:pathLst>
                <a:path extrusionOk="0" h="1440" w="506">
                  <a:moveTo>
                    <a:pt x="506" y="0"/>
                  </a:moveTo>
                  <a:cubicBezTo>
                    <a:pt x="109" y="356"/>
                    <a:pt x="0" y="943"/>
                    <a:pt x="171" y="144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9"/>
            <p:cNvSpPr/>
            <p:nvPr/>
          </p:nvSpPr>
          <p:spPr>
            <a:xfrm>
              <a:off x="14288" y="9525"/>
              <a:ext cx="1771650" cy="3198813"/>
            </a:xfrm>
            <a:custGeom>
              <a:rect b="b" l="l" r="r" t="t"/>
              <a:pathLst>
                <a:path extrusionOk="0" h="673" w="373">
                  <a:moveTo>
                    <a:pt x="373" y="0"/>
                  </a:moveTo>
                  <a:cubicBezTo>
                    <a:pt x="175" y="183"/>
                    <a:pt x="51" y="409"/>
                    <a:pt x="0" y="67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9"/>
            <p:cNvSpPr/>
            <p:nvPr/>
          </p:nvSpPr>
          <p:spPr>
            <a:xfrm>
              <a:off x="4763" y="6016625"/>
              <a:ext cx="214313" cy="827088"/>
            </a:xfrm>
            <a:custGeom>
              <a:rect b="b" l="l" r="r" t="t"/>
              <a:pathLst>
                <a:path extrusionOk="0" h="174" w="45">
                  <a:moveTo>
                    <a:pt x="0" y="0"/>
                  </a:moveTo>
                  <a:cubicBezTo>
                    <a:pt x="11" y="59"/>
                    <a:pt x="26" y="118"/>
                    <a:pt x="45" y="174"/>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9"/>
            <p:cNvSpPr/>
            <p:nvPr/>
          </p:nvSpPr>
          <p:spPr>
            <a:xfrm>
              <a:off x="14288" y="0"/>
              <a:ext cx="1562100" cy="2228850"/>
            </a:xfrm>
            <a:custGeom>
              <a:rect b="b" l="l" r="r" t="t"/>
              <a:pathLst>
                <a:path extrusionOk="0" h="469" w="329">
                  <a:moveTo>
                    <a:pt x="329" y="0"/>
                  </a:moveTo>
                  <a:cubicBezTo>
                    <a:pt x="189" y="133"/>
                    <a:pt x="69" y="288"/>
                    <a:pt x="0" y="46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 name="Google Shape;229;p9"/>
          <p:cNvGrpSpPr/>
          <p:nvPr/>
        </p:nvGrpSpPr>
        <p:grpSpPr>
          <a:xfrm>
            <a:off x="800144" y="1699589"/>
            <a:ext cx="3674476" cy="3470421"/>
            <a:chOff x="697883" y="1816768"/>
            <a:chExt cx="3674476" cy="3470421"/>
          </a:xfrm>
        </p:grpSpPr>
        <p:sp>
          <p:nvSpPr>
            <p:cNvPr id="230" name="Google Shape;230;p9"/>
            <p:cNvSpPr/>
            <p:nvPr/>
          </p:nvSpPr>
          <p:spPr>
            <a:xfrm>
              <a:off x="697883" y="1816768"/>
              <a:ext cx="3674476"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9"/>
            <p:cNvSpPr/>
            <p:nvPr/>
          </p:nvSpPr>
          <p:spPr>
            <a:xfrm rot="10800000">
              <a:off x="2380224" y="5014786"/>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9"/>
            <p:cNvSpPr/>
            <p:nvPr/>
          </p:nvSpPr>
          <p:spPr>
            <a:xfrm>
              <a:off x="704075" y="2392840"/>
              <a:ext cx="3668284"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3" name="Google Shape;233;p9"/>
          <p:cNvSpPr txBox="1"/>
          <p:nvPr>
            <p:ph type="title"/>
          </p:nvPr>
        </p:nvSpPr>
        <p:spPr>
          <a:xfrm>
            <a:off x="888631" y="2352026"/>
            <a:ext cx="3501197" cy="1223298"/>
          </a:xfrm>
          <a:prstGeom prst="rect">
            <a:avLst/>
          </a:prstGeom>
          <a:noFill/>
          <a:ln>
            <a:noFill/>
          </a:ln>
        </p:spPr>
        <p:txBody>
          <a:bodyPr anchorCtr="0" anchor="b" bIns="0" lIns="228600" spcFirstLastPara="1" rIns="228600" wrap="square" tIns="228600">
            <a:noAutofit/>
          </a:bodyPr>
          <a:lstStyle>
            <a:lvl1pPr lvl="0" algn="ctr">
              <a:lnSpc>
                <a:spcPct val="85000"/>
              </a:lnSpc>
              <a:spcBef>
                <a:spcPts val="0"/>
              </a:spcBef>
              <a:spcAft>
                <a:spcPts val="0"/>
              </a:spcAft>
              <a:buClr>
                <a:srgbClr val="FFFEFF"/>
              </a:buClr>
              <a:buSzPts val="3200"/>
              <a:buFont typeface="Calibri"/>
              <a:buNone/>
              <a:defRPr sz="3200">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4" name="Google Shape;234;p9"/>
          <p:cNvSpPr txBox="1"/>
          <p:nvPr>
            <p:ph idx="1" type="body"/>
          </p:nvPr>
        </p:nvSpPr>
        <p:spPr>
          <a:xfrm>
            <a:off x="5109983" y="802809"/>
            <a:ext cx="6275035" cy="5249940"/>
          </a:xfrm>
          <a:prstGeom prst="rect">
            <a:avLst/>
          </a:prstGeom>
          <a:noFill/>
          <a:ln>
            <a:noFill/>
          </a:ln>
        </p:spPr>
        <p:txBody>
          <a:bodyPr anchorCtr="0" anchor="ctr" bIns="45700" lIns="91425" spcFirstLastPara="1" rIns="91425" wrap="square" tIns="45700">
            <a:normAutofit/>
          </a:bodyPr>
          <a:lstStyle>
            <a:lvl1pPr indent="-354330" lvl="0" marL="457200" algn="l">
              <a:lnSpc>
                <a:spcPct val="120000"/>
              </a:lnSpc>
              <a:spcBef>
                <a:spcPts val="1000"/>
              </a:spcBef>
              <a:spcAft>
                <a:spcPts val="0"/>
              </a:spcAft>
              <a:buSzPts val="1980"/>
              <a:buChar char="▪"/>
              <a:defRPr/>
            </a:lvl1pPr>
            <a:lvl2pPr indent="-354330" lvl="1" marL="914400" algn="l">
              <a:lnSpc>
                <a:spcPct val="120000"/>
              </a:lnSpc>
              <a:spcBef>
                <a:spcPts val="500"/>
              </a:spcBef>
              <a:spcAft>
                <a:spcPts val="0"/>
              </a:spcAft>
              <a:buSzPts val="1980"/>
              <a:buChar char="▪"/>
              <a:defRPr/>
            </a:lvl2pPr>
            <a:lvl3pPr indent="-354330" lvl="2" marL="1371600" algn="l">
              <a:lnSpc>
                <a:spcPct val="120000"/>
              </a:lnSpc>
              <a:spcBef>
                <a:spcPts val="500"/>
              </a:spcBef>
              <a:spcAft>
                <a:spcPts val="0"/>
              </a:spcAft>
              <a:buSzPts val="1980"/>
              <a:buChar char="▪"/>
              <a:defRPr/>
            </a:lvl3pPr>
            <a:lvl4pPr indent="-354330" lvl="3" marL="1828800" algn="l">
              <a:lnSpc>
                <a:spcPct val="120000"/>
              </a:lnSpc>
              <a:spcBef>
                <a:spcPts val="500"/>
              </a:spcBef>
              <a:spcAft>
                <a:spcPts val="0"/>
              </a:spcAft>
              <a:buSzPts val="1980"/>
              <a:buChar char="▪"/>
              <a:defRPr/>
            </a:lvl4pPr>
            <a:lvl5pPr indent="-354329" lvl="4" marL="2286000" algn="l">
              <a:lnSpc>
                <a:spcPct val="120000"/>
              </a:lnSpc>
              <a:spcBef>
                <a:spcPts val="500"/>
              </a:spcBef>
              <a:spcAft>
                <a:spcPts val="0"/>
              </a:spcAft>
              <a:buSzPts val="1980"/>
              <a:buChar char="▪"/>
              <a:defRPr/>
            </a:lvl5pPr>
            <a:lvl6pPr indent="-354329" lvl="5" marL="2743200" algn="l">
              <a:lnSpc>
                <a:spcPct val="120000"/>
              </a:lnSpc>
              <a:spcBef>
                <a:spcPts val="500"/>
              </a:spcBef>
              <a:spcAft>
                <a:spcPts val="0"/>
              </a:spcAft>
              <a:buSzPts val="1980"/>
              <a:buChar char="▪"/>
              <a:defRPr/>
            </a:lvl6pPr>
            <a:lvl7pPr indent="-354329" lvl="6" marL="3200400" algn="l">
              <a:lnSpc>
                <a:spcPct val="120000"/>
              </a:lnSpc>
              <a:spcBef>
                <a:spcPts val="500"/>
              </a:spcBef>
              <a:spcAft>
                <a:spcPts val="0"/>
              </a:spcAft>
              <a:buSzPts val="1980"/>
              <a:buChar char="▪"/>
              <a:defRPr/>
            </a:lvl7pPr>
            <a:lvl8pPr indent="-354329" lvl="7" marL="3657600" algn="l">
              <a:lnSpc>
                <a:spcPct val="120000"/>
              </a:lnSpc>
              <a:spcBef>
                <a:spcPts val="500"/>
              </a:spcBef>
              <a:spcAft>
                <a:spcPts val="0"/>
              </a:spcAft>
              <a:buSzPts val="1980"/>
              <a:buChar char="▪"/>
              <a:defRPr/>
            </a:lvl8pPr>
            <a:lvl9pPr indent="-354329" lvl="8" marL="4114800" algn="l">
              <a:lnSpc>
                <a:spcPct val="120000"/>
              </a:lnSpc>
              <a:spcBef>
                <a:spcPts val="500"/>
              </a:spcBef>
              <a:spcAft>
                <a:spcPts val="0"/>
              </a:spcAft>
              <a:buSzPts val="1980"/>
              <a:buChar char="▪"/>
              <a:defRPr/>
            </a:lvl9pPr>
          </a:lstStyle>
          <a:p/>
        </p:txBody>
      </p:sp>
      <p:sp>
        <p:nvSpPr>
          <p:cNvPr id="235" name="Google Shape;235;p9"/>
          <p:cNvSpPr txBox="1"/>
          <p:nvPr>
            <p:ph idx="2" type="body"/>
          </p:nvPr>
        </p:nvSpPr>
        <p:spPr>
          <a:xfrm>
            <a:off x="888631" y="3580186"/>
            <a:ext cx="3501197" cy="1221164"/>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SzPts val="1760"/>
              <a:buNone/>
              <a:defRPr sz="1600">
                <a:solidFill>
                  <a:srgbClr val="FFFEFF"/>
                </a:solidFill>
              </a:defRPr>
            </a:lvl1pPr>
            <a:lvl2pPr indent="-228600" lvl="1" marL="914400" algn="l">
              <a:lnSpc>
                <a:spcPct val="120000"/>
              </a:lnSpc>
              <a:spcBef>
                <a:spcPts val="500"/>
              </a:spcBef>
              <a:spcAft>
                <a:spcPts val="0"/>
              </a:spcAft>
              <a:buSzPts val="1540"/>
              <a:buNone/>
              <a:defRPr sz="1400"/>
            </a:lvl2pPr>
            <a:lvl3pPr indent="-228600" lvl="2" marL="1371600" algn="l">
              <a:lnSpc>
                <a:spcPct val="120000"/>
              </a:lnSpc>
              <a:spcBef>
                <a:spcPts val="500"/>
              </a:spcBef>
              <a:spcAft>
                <a:spcPts val="0"/>
              </a:spcAft>
              <a:buSzPts val="1320"/>
              <a:buNone/>
              <a:defRPr sz="1200"/>
            </a:lvl3pPr>
            <a:lvl4pPr indent="-228600" lvl="3" marL="1828800" algn="l">
              <a:lnSpc>
                <a:spcPct val="120000"/>
              </a:lnSpc>
              <a:spcBef>
                <a:spcPts val="500"/>
              </a:spcBef>
              <a:spcAft>
                <a:spcPts val="0"/>
              </a:spcAft>
              <a:buSzPts val="1100"/>
              <a:buNone/>
              <a:defRPr sz="1000"/>
            </a:lvl4pPr>
            <a:lvl5pPr indent="-228600" lvl="4" marL="2286000" algn="l">
              <a:lnSpc>
                <a:spcPct val="120000"/>
              </a:lnSpc>
              <a:spcBef>
                <a:spcPts val="500"/>
              </a:spcBef>
              <a:spcAft>
                <a:spcPts val="0"/>
              </a:spcAft>
              <a:buSzPts val="1100"/>
              <a:buNone/>
              <a:defRPr sz="1000"/>
            </a:lvl5pPr>
            <a:lvl6pPr indent="-228600" lvl="5" marL="2743200" algn="l">
              <a:lnSpc>
                <a:spcPct val="120000"/>
              </a:lnSpc>
              <a:spcBef>
                <a:spcPts val="500"/>
              </a:spcBef>
              <a:spcAft>
                <a:spcPts val="0"/>
              </a:spcAft>
              <a:buSzPts val="1100"/>
              <a:buNone/>
              <a:defRPr sz="1000"/>
            </a:lvl6pPr>
            <a:lvl7pPr indent="-228600" lvl="6" marL="3200400" algn="l">
              <a:lnSpc>
                <a:spcPct val="120000"/>
              </a:lnSpc>
              <a:spcBef>
                <a:spcPts val="500"/>
              </a:spcBef>
              <a:spcAft>
                <a:spcPts val="0"/>
              </a:spcAft>
              <a:buSzPts val="1100"/>
              <a:buNone/>
              <a:defRPr sz="1000"/>
            </a:lvl7pPr>
            <a:lvl8pPr indent="-228600" lvl="7" marL="3657600" algn="l">
              <a:lnSpc>
                <a:spcPct val="120000"/>
              </a:lnSpc>
              <a:spcBef>
                <a:spcPts val="500"/>
              </a:spcBef>
              <a:spcAft>
                <a:spcPts val="0"/>
              </a:spcAft>
              <a:buSzPts val="1100"/>
              <a:buNone/>
              <a:defRPr sz="1000"/>
            </a:lvl8pPr>
            <a:lvl9pPr indent="-228600" lvl="8" marL="4114800" algn="l">
              <a:lnSpc>
                <a:spcPct val="120000"/>
              </a:lnSpc>
              <a:spcBef>
                <a:spcPts val="500"/>
              </a:spcBef>
              <a:spcAft>
                <a:spcPts val="0"/>
              </a:spcAft>
              <a:buSzPts val="1100"/>
              <a:buNone/>
              <a:defRPr sz="1000"/>
            </a:lvl9pPr>
          </a:lstStyle>
          <a:p/>
        </p:txBody>
      </p:sp>
      <p:sp>
        <p:nvSpPr>
          <p:cNvPr id="236" name="Google Shape;236;p9"/>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7" name="Google Shape;237;p9"/>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38" name="Google Shape;238;p9"/>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239" name="Shape 239"/>
        <p:cNvGrpSpPr/>
        <p:nvPr/>
      </p:nvGrpSpPr>
      <p:grpSpPr>
        <a:xfrm>
          <a:off x="0" y="0"/>
          <a:ext cx="0" cy="0"/>
          <a:chOff x="0" y="0"/>
          <a:chExt cx="0" cy="0"/>
        </a:xfrm>
      </p:grpSpPr>
      <p:grpSp>
        <p:nvGrpSpPr>
          <p:cNvPr id="240" name="Google Shape;240;p10"/>
          <p:cNvGrpSpPr/>
          <p:nvPr/>
        </p:nvGrpSpPr>
        <p:grpSpPr>
          <a:xfrm>
            <a:off x="-329674" y="-59376"/>
            <a:ext cx="12515851" cy="6923798"/>
            <a:chOff x="-329674" y="-51881"/>
            <a:chExt cx="12515851" cy="6923798"/>
          </a:xfrm>
        </p:grpSpPr>
        <p:sp>
          <p:nvSpPr>
            <p:cNvPr id="241" name="Google Shape;241;p10"/>
            <p:cNvSpPr/>
            <p:nvPr/>
          </p:nvSpPr>
          <p:spPr>
            <a:xfrm>
              <a:off x="-329674" y="1298404"/>
              <a:ext cx="9702800" cy="5573512"/>
            </a:xfrm>
            <a:custGeom>
              <a:rect b="b" l="l" r="r" t="t"/>
              <a:pathLst>
                <a:path extrusionOk="0" h="1169" w="2038">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 name="Google Shape;242;p10"/>
            <p:cNvSpPr/>
            <p:nvPr/>
          </p:nvSpPr>
          <p:spPr>
            <a:xfrm>
              <a:off x="670451" y="2018236"/>
              <a:ext cx="7373938" cy="4848892"/>
            </a:xfrm>
            <a:custGeom>
              <a:rect b="b" l="l" r="r" t="t"/>
              <a:pathLst>
                <a:path extrusionOk="0" h="1017" w="1549">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 name="Google Shape;243;p10"/>
            <p:cNvSpPr/>
            <p:nvPr/>
          </p:nvSpPr>
          <p:spPr>
            <a:xfrm>
              <a:off x="251351" y="1788400"/>
              <a:ext cx="8035925" cy="5083516"/>
            </a:xfrm>
            <a:custGeom>
              <a:rect b="b" l="l" r="r" t="t"/>
              <a:pathLst>
                <a:path extrusionOk="0" h="1066" w="1688">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0"/>
            <p:cNvSpPr/>
            <p:nvPr/>
          </p:nvSpPr>
          <p:spPr>
            <a:xfrm>
              <a:off x="-1061" y="549842"/>
              <a:ext cx="10334625" cy="6322075"/>
            </a:xfrm>
            <a:custGeom>
              <a:rect b="b" l="l" r="r" t="t"/>
              <a:pathLst>
                <a:path extrusionOk="0" h="1326" w="2171">
                  <a:moveTo>
                    <a:pt x="1873" y="1326"/>
                  </a:moveTo>
                  <a:cubicBezTo>
                    <a:pt x="2171" y="1045"/>
                    <a:pt x="1825" y="678"/>
                    <a:pt x="1609" y="473"/>
                  </a:cubicBezTo>
                  <a:cubicBezTo>
                    <a:pt x="1406" y="281"/>
                    <a:pt x="1159" y="116"/>
                    <a:pt x="880" y="63"/>
                  </a:cubicBezTo>
                  <a:cubicBezTo>
                    <a:pt x="545" y="0"/>
                    <a:pt x="214" y="161"/>
                    <a:pt x="0" y="42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 name="Google Shape;245;p10"/>
            <p:cNvSpPr/>
            <p:nvPr/>
          </p:nvSpPr>
          <p:spPr>
            <a:xfrm>
              <a:off x="3701" y="6186246"/>
              <a:ext cx="504825" cy="681527"/>
            </a:xfrm>
            <a:custGeom>
              <a:rect b="b" l="l" r="r" t="t"/>
              <a:pathLst>
                <a:path extrusionOk="0" h="143" w="106">
                  <a:moveTo>
                    <a:pt x="0" y="0"/>
                  </a:moveTo>
                  <a:cubicBezTo>
                    <a:pt x="35" y="54"/>
                    <a:pt x="70" y="101"/>
                    <a:pt x="106" y="143"/>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 name="Google Shape;246;p10"/>
            <p:cNvSpPr/>
            <p:nvPr/>
          </p:nvSpPr>
          <p:spPr>
            <a:xfrm>
              <a:off x="-1061" y="-51881"/>
              <a:ext cx="11091863" cy="6923796"/>
            </a:xfrm>
            <a:custGeom>
              <a:rect b="b" l="l" r="r" t="t"/>
              <a:pathLst>
                <a:path extrusionOk="0" h="1452" w="2330">
                  <a:moveTo>
                    <a:pt x="2046" y="1452"/>
                  </a:moveTo>
                  <a:cubicBezTo>
                    <a:pt x="2330" y="1153"/>
                    <a:pt x="2049" y="821"/>
                    <a:pt x="1813" y="601"/>
                  </a:cubicBezTo>
                  <a:cubicBezTo>
                    <a:pt x="1569" y="375"/>
                    <a:pt x="1282" y="179"/>
                    <a:pt x="956" y="97"/>
                  </a:cubicBezTo>
                  <a:cubicBezTo>
                    <a:pt x="572" y="0"/>
                    <a:pt x="292" y="101"/>
                    <a:pt x="0" y="366"/>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 name="Google Shape;247;p10"/>
            <p:cNvSpPr/>
            <p:nvPr/>
          </p:nvSpPr>
          <p:spPr>
            <a:xfrm>
              <a:off x="5426601" y="5579"/>
              <a:ext cx="5788025" cy="6847184"/>
            </a:xfrm>
            <a:custGeom>
              <a:rect b="b" l="l" r="r" t="t"/>
              <a:pathLst>
                <a:path extrusionOk="0" h="1436" w="1216">
                  <a:moveTo>
                    <a:pt x="1094" y="1436"/>
                  </a:moveTo>
                  <a:cubicBezTo>
                    <a:pt x="1216" y="1114"/>
                    <a:pt x="904" y="770"/>
                    <a:pt x="709" y="551"/>
                  </a:cubicBezTo>
                  <a:cubicBezTo>
                    <a:pt x="509" y="327"/>
                    <a:pt x="274" y="127"/>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10"/>
            <p:cNvSpPr/>
            <p:nvPr/>
          </p:nvSpPr>
          <p:spPr>
            <a:xfrm>
              <a:off x="-1061" y="5579"/>
              <a:ext cx="1057275" cy="614491"/>
            </a:xfrm>
            <a:custGeom>
              <a:rect b="b" l="l" r="r" t="t"/>
              <a:pathLst>
                <a:path extrusionOk="0" h="129" w="222">
                  <a:moveTo>
                    <a:pt x="222" y="0"/>
                  </a:moveTo>
                  <a:cubicBezTo>
                    <a:pt x="152" y="35"/>
                    <a:pt x="76" y="78"/>
                    <a:pt x="0" y="129"/>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10"/>
            <p:cNvSpPr/>
            <p:nvPr/>
          </p:nvSpPr>
          <p:spPr>
            <a:xfrm>
              <a:off x="5821889" y="5579"/>
              <a:ext cx="5588000" cy="6866337"/>
            </a:xfrm>
            <a:custGeom>
              <a:rect b="b" l="l" r="r" t="t"/>
              <a:pathLst>
                <a:path extrusionOk="0" h="1440" w="1174">
                  <a:moveTo>
                    <a:pt x="1067" y="1440"/>
                  </a:moveTo>
                  <a:cubicBezTo>
                    <a:pt x="1174" y="1124"/>
                    <a:pt x="887" y="797"/>
                    <a:pt x="698" y="577"/>
                  </a:cubicBezTo>
                  <a:cubicBezTo>
                    <a:pt x="500" y="348"/>
                    <a:pt x="270" y="14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 name="Google Shape;250;p10"/>
            <p:cNvSpPr/>
            <p:nvPr/>
          </p:nvSpPr>
          <p:spPr>
            <a:xfrm>
              <a:off x="3701" y="790"/>
              <a:ext cx="595313" cy="352734"/>
            </a:xfrm>
            <a:custGeom>
              <a:rect b="b" l="l" r="r" t="t"/>
              <a:pathLst>
                <a:path extrusionOk="0" h="74" w="125">
                  <a:moveTo>
                    <a:pt x="125" y="0"/>
                  </a:moveTo>
                  <a:cubicBezTo>
                    <a:pt x="85" y="22"/>
                    <a:pt x="43" y="47"/>
                    <a:pt x="0" y="74"/>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 name="Google Shape;251;p10"/>
            <p:cNvSpPr/>
            <p:nvPr/>
          </p:nvSpPr>
          <p:spPr>
            <a:xfrm>
              <a:off x="6012389" y="5579"/>
              <a:ext cx="5497513" cy="6866337"/>
            </a:xfrm>
            <a:custGeom>
              <a:rect b="b" l="l" r="r" t="t"/>
              <a:pathLst>
                <a:path extrusionOk="0" h="1440" w="1155">
                  <a:moveTo>
                    <a:pt x="1056" y="1440"/>
                  </a:moveTo>
                  <a:cubicBezTo>
                    <a:pt x="1155" y="1123"/>
                    <a:pt x="875" y="801"/>
                    <a:pt x="686" y="580"/>
                  </a:cubicBezTo>
                  <a:cubicBezTo>
                    <a:pt x="491" y="352"/>
                    <a:pt x="264" y="145"/>
                    <a:pt x="0" y="0"/>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 name="Google Shape;252;p10"/>
            <p:cNvSpPr/>
            <p:nvPr/>
          </p:nvSpPr>
          <p:spPr>
            <a:xfrm>
              <a:off x="-1061" y="5579"/>
              <a:ext cx="357188" cy="213875"/>
            </a:xfrm>
            <a:custGeom>
              <a:rect b="b" l="l" r="r" t="t"/>
              <a:pathLst>
                <a:path extrusionOk="0" h="45" w="75">
                  <a:moveTo>
                    <a:pt x="75" y="0"/>
                  </a:moveTo>
                  <a:cubicBezTo>
                    <a:pt x="50" y="14"/>
                    <a:pt x="25" y="29"/>
                    <a:pt x="0" y="45"/>
                  </a:cubicBezTo>
                </a:path>
              </a:pathLst>
            </a:custGeom>
            <a:noFill/>
            <a:ln cap="flat" cmpd="sng" w="12700">
              <a:solidFill>
                <a:schemeClr val="dk1">
                  <a:alpha val="20000"/>
                </a:schemeClr>
              </a:solidFill>
              <a:prstDash val="dashDot"/>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 name="Google Shape;253;p10"/>
            <p:cNvSpPr/>
            <p:nvPr/>
          </p:nvSpPr>
          <p:spPr>
            <a:xfrm>
              <a:off x="6210826" y="790"/>
              <a:ext cx="5522913" cy="6871126"/>
            </a:xfrm>
            <a:custGeom>
              <a:rect b="b" l="l" r="r" t="t"/>
              <a:pathLst>
                <a:path extrusionOk="0" h="1441" w="1160">
                  <a:moveTo>
                    <a:pt x="1053" y="1441"/>
                  </a:moveTo>
                  <a:cubicBezTo>
                    <a:pt x="1160" y="1129"/>
                    <a:pt x="892" y="817"/>
                    <a:pt x="705" y="599"/>
                  </a:cubicBezTo>
                  <a:cubicBezTo>
                    <a:pt x="503" y="365"/>
                    <a:pt x="270" y="152"/>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0"/>
            <p:cNvSpPr/>
            <p:nvPr/>
          </p:nvSpPr>
          <p:spPr>
            <a:xfrm>
              <a:off x="6463239" y="5579"/>
              <a:ext cx="5413375" cy="6866337"/>
            </a:xfrm>
            <a:custGeom>
              <a:rect b="b" l="l" r="r" t="t"/>
              <a:pathLst>
                <a:path extrusionOk="0" h="1440" w="1137">
                  <a:moveTo>
                    <a:pt x="1040" y="1440"/>
                  </a:moveTo>
                  <a:cubicBezTo>
                    <a:pt x="1137" y="1131"/>
                    <a:pt x="883" y="828"/>
                    <a:pt x="698" y="611"/>
                  </a:cubicBezTo>
                  <a:cubicBezTo>
                    <a:pt x="498" y="375"/>
                    <a:pt x="268" y="159"/>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0"/>
            <p:cNvSpPr/>
            <p:nvPr/>
          </p:nvSpPr>
          <p:spPr>
            <a:xfrm>
              <a:off x="6877576" y="5579"/>
              <a:ext cx="5037138" cy="6861550"/>
            </a:xfrm>
            <a:custGeom>
              <a:rect b="b" l="l" r="r" t="t"/>
              <a:pathLst>
                <a:path extrusionOk="0" h="1439" w="1058">
                  <a:moveTo>
                    <a:pt x="1011" y="1439"/>
                  </a:moveTo>
                  <a:cubicBezTo>
                    <a:pt x="1058" y="1131"/>
                    <a:pt x="825" y="841"/>
                    <a:pt x="648" y="617"/>
                  </a:cubicBezTo>
                  <a:cubicBezTo>
                    <a:pt x="462" y="383"/>
                    <a:pt x="248" y="16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0"/>
            <p:cNvSpPr/>
            <p:nvPr/>
          </p:nvSpPr>
          <p:spPr>
            <a:xfrm>
              <a:off x="8768289" y="5579"/>
              <a:ext cx="3417888" cy="2742066"/>
            </a:xfrm>
            <a:custGeom>
              <a:rect b="b" l="l" r="r" t="t"/>
              <a:pathLst>
                <a:path extrusionOk="0" h="575" w="718">
                  <a:moveTo>
                    <a:pt x="718" y="575"/>
                  </a:moveTo>
                  <a:cubicBezTo>
                    <a:pt x="500" y="360"/>
                    <a:pt x="260" y="163"/>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0"/>
            <p:cNvSpPr/>
            <p:nvPr/>
          </p:nvSpPr>
          <p:spPr>
            <a:xfrm>
              <a:off x="9235014" y="10367"/>
              <a:ext cx="2951163" cy="2555325"/>
            </a:xfrm>
            <a:custGeom>
              <a:rect b="b" l="l" r="r" t="t"/>
              <a:pathLst>
                <a:path extrusionOk="0" h="536" w="620">
                  <a:moveTo>
                    <a:pt x="620" y="536"/>
                  </a:moveTo>
                  <a:cubicBezTo>
                    <a:pt x="404" y="314"/>
                    <a:pt x="196" y="13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0"/>
            <p:cNvSpPr/>
            <p:nvPr/>
          </p:nvSpPr>
          <p:spPr>
            <a:xfrm>
              <a:off x="10020826" y="5579"/>
              <a:ext cx="2165350" cy="1358265"/>
            </a:xfrm>
            <a:custGeom>
              <a:rect b="b" l="l" r="r" t="t"/>
              <a:pathLst>
                <a:path extrusionOk="0" h="285" w="455">
                  <a:moveTo>
                    <a:pt x="0" y="0"/>
                  </a:moveTo>
                  <a:cubicBezTo>
                    <a:pt x="153" y="85"/>
                    <a:pt x="308" y="180"/>
                    <a:pt x="455" y="285"/>
                  </a:cubicBezTo>
                </a:path>
              </a:pathLst>
            </a:custGeom>
            <a:noFill/>
            <a:ln cap="flat" cmpd="sng" w="9525">
              <a:solidFill>
                <a:schemeClr val="dk1">
                  <a:alpha val="20000"/>
                </a:schemeClr>
              </a:solidFill>
              <a:prstDash val="dash"/>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0"/>
            <p:cNvSpPr/>
            <p:nvPr/>
          </p:nvSpPr>
          <p:spPr>
            <a:xfrm>
              <a:off x="11290826" y="5579"/>
              <a:ext cx="895350" cy="534687"/>
            </a:xfrm>
            <a:custGeom>
              <a:rect b="b" l="l" r="r" t="t"/>
              <a:pathLst>
                <a:path extrusionOk="0" h="112" w="188">
                  <a:moveTo>
                    <a:pt x="0" y="0"/>
                  </a:moveTo>
                  <a:cubicBezTo>
                    <a:pt x="63" y="36"/>
                    <a:pt x="126" y="73"/>
                    <a:pt x="188" y="112"/>
                  </a:cubicBezTo>
                </a:path>
              </a:pathLst>
            </a:custGeom>
            <a:noFill/>
            <a:ln cap="flat" cmpd="sng" w="9525">
              <a:solidFill>
                <a:schemeClr val="dk1">
                  <a:alpha val="20000"/>
                </a:schemeClr>
              </a:solidFill>
              <a:prstDash val="solid"/>
              <a:miter lim="80000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0" name="Google Shape;260;p10"/>
          <p:cNvGrpSpPr/>
          <p:nvPr/>
        </p:nvGrpSpPr>
        <p:grpSpPr>
          <a:xfrm>
            <a:off x="805336" y="1698331"/>
            <a:ext cx="5941540" cy="3470421"/>
            <a:chOff x="805336" y="1698331"/>
            <a:chExt cx="5941540" cy="3470421"/>
          </a:xfrm>
        </p:grpSpPr>
        <p:sp>
          <p:nvSpPr>
            <p:cNvPr id="261" name="Google Shape;261;p10"/>
            <p:cNvSpPr/>
            <p:nvPr/>
          </p:nvSpPr>
          <p:spPr>
            <a:xfrm>
              <a:off x="805336" y="1698331"/>
              <a:ext cx="5941540" cy="502920"/>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 name="Google Shape;262;p10"/>
            <p:cNvSpPr/>
            <p:nvPr/>
          </p:nvSpPr>
          <p:spPr>
            <a:xfrm rot="10800000">
              <a:off x="3618113" y="4896349"/>
              <a:ext cx="315988" cy="272403"/>
            </a:xfrm>
            <a:prstGeom prst="triangl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 name="Google Shape;263;p10"/>
            <p:cNvSpPr/>
            <p:nvPr/>
          </p:nvSpPr>
          <p:spPr>
            <a:xfrm>
              <a:off x="805336" y="2274403"/>
              <a:ext cx="5941540" cy="2624327"/>
            </a:xfrm>
            <a:prstGeom prst="rect">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4" name="Google Shape;264;p10"/>
          <p:cNvSpPr/>
          <p:nvPr>
            <p:ph idx="2" type="pic"/>
          </p:nvPr>
        </p:nvSpPr>
        <p:spPr>
          <a:xfrm>
            <a:off x="7543510" y="0"/>
            <a:ext cx="4648490" cy="6858000"/>
          </a:xfrm>
          <a:prstGeom prst="rect">
            <a:avLst/>
          </a:prstGeom>
          <a:solidFill>
            <a:srgbClr val="FEFEFE"/>
          </a:solidFill>
          <a:ln>
            <a:noFill/>
          </a:ln>
        </p:spPr>
      </p:sp>
      <p:sp>
        <p:nvSpPr>
          <p:cNvPr id="265" name="Google Shape;265;p10"/>
          <p:cNvSpPr txBox="1"/>
          <p:nvPr>
            <p:ph type="title"/>
          </p:nvPr>
        </p:nvSpPr>
        <p:spPr>
          <a:xfrm>
            <a:off x="885443" y="2360255"/>
            <a:ext cx="5776646" cy="1178032"/>
          </a:xfrm>
          <a:prstGeom prst="rect">
            <a:avLst/>
          </a:prstGeom>
          <a:noFill/>
          <a:ln>
            <a:noFill/>
          </a:ln>
        </p:spPr>
        <p:txBody>
          <a:bodyPr anchorCtr="0" anchor="b" bIns="0" lIns="228600" spcFirstLastPara="1" rIns="228600" wrap="square" tIns="228600">
            <a:normAutofit/>
          </a:bodyPr>
          <a:lstStyle>
            <a:lvl1pPr lvl="0" algn="ctr">
              <a:lnSpc>
                <a:spcPct val="85000"/>
              </a:lnSpc>
              <a:spcBef>
                <a:spcPts val="0"/>
              </a:spcBef>
              <a:spcAft>
                <a:spcPts val="0"/>
              </a:spcAft>
              <a:buClr>
                <a:srgbClr val="FFFEFF"/>
              </a:buClr>
              <a:buSzPts val="3600"/>
              <a:buFont typeface="Calibri"/>
              <a:buNone/>
              <a:defRPr sz="3600">
                <a:solidFill>
                  <a:srgbClr val="FFFEFF"/>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6" name="Google Shape;266;p10"/>
          <p:cNvSpPr txBox="1"/>
          <p:nvPr>
            <p:ph idx="1" type="body"/>
          </p:nvPr>
        </p:nvSpPr>
        <p:spPr>
          <a:xfrm>
            <a:off x="885443" y="3545012"/>
            <a:ext cx="5776646" cy="1274198"/>
          </a:xfrm>
          <a:prstGeom prst="rect">
            <a:avLst/>
          </a:prstGeom>
          <a:noFill/>
          <a:ln>
            <a:noFill/>
          </a:ln>
        </p:spPr>
        <p:txBody>
          <a:bodyPr anchorCtr="0" anchor="t" bIns="45700" lIns="91425" spcFirstLastPara="1" rIns="91425" wrap="square" tIns="45700">
            <a:normAutofit/>
          </a:bodyPr>
          <a:lstStyle>
            <a:lvl1pPr indent="-228600" lvl="0" marL="457200" algn="ctr">
              <a:lnSpc>
                <a:spcPct val="120000"/>
              </a:lnSpc>
              <a:spcBef>
                <a:spcPts val="1000"/>
              </a:spcBef>
              <a:spcAft>
                <a:spcPts val="0"/>
              </a:spcAft>
              <a:buSzPts val="1980"/>
              <a:buNone/>
              <a:defRPr sz="1800">
                <a:solidFill>
                  <a:srgbClr val="FFFEFF"/>
                </a:solidFill>
              </a:defRPr>
            </a:lvl1pPr>
            <a:lvl2pPr indent="-228600" lvl="1" marL="914400" algn="l">
              <a:lnSpc>
                <a:spcPct val="120000"/>
              </a:lnSpc>
              <a:spcBef>
                <a:spcPts val="500"/>
              </a:spcBef>
              <a:spcAft>
                <a:spcPts val="0"/>
              </a:spcAft>
              <a:buSzPts val="1540"/>
              <a:buNone/>
              <a:defRPr sz="1400"/>
            </a:lvl2pPr>
            <a:lvl3pPr indent="-228600" lvl="2" marL="1371600" algn="l">
              <a:lnSpc>
                <a:spcPct val="120000"/>
              </a:lnSpc>
              <a:spcBef>
                <a:spcPts val="500"/>
              </a:spcBef>
              <a:spcAft>
                <a:spcPts val="0"/>
              </a:spcAft>
              <a:buSzPts val="1320"/>
              <a:buNone/>
              <a:defRPr sz="1200"/>
            </a:lvl3pPr>
            <a:lvl4pPr indent="-228600" lvl="3" marL="1828800" algn="l">
              <a:lnSpc>
                <a:spcPct val="120000"/>
              </a:lnSpc>
              <a:spcBef>
                <a:spcPts val="500"/>
              </a:spcBef>
              <a:spcAft>
                <a:spcPts val="0"/>
              </a:spcAft>
              <a:buSzPts val="1100"/>
              <a:buNone/>
              <a:defRPr sz="1000"/>
            </a:lvl4pPr>
            <a:lvl5pPr indent="-228600" lvl="4" marL="2286000" algn="l">
              <a:lnSpc>
                <a:spcPct val="120000"/>
              </a:lnSpc>
              <a:spcBef>
                <a:spcPts val="500"/>
              </a:spcBef>
              <a:spcAft>
                <a:spcPts val="0"/>
              </a:spcAft>
              <a:buSzPts val="1100"/>
              <a:buNone/>
              <a:defRPr sz="1000"/>
            </a:lvl5pPr>
            <a:lvl6pPr indent="-228600" lvl="5" marL="2743200" algn="l">
              <a:lnSpc>
                <a:spcPct val="120000"/>
              </a:lnSpc>
              <a:spcBef>
                <a:spcPts val="500"/>
              </a:spcBef>
              <a:spcAft>
                <a:spcPts val="0"/>
              </a:spcAft>
              <a:buSzPts val="1100"/>
              <a:buNone/>
              <a:defRPr sz="1000"/>
            </a:lvl6pPr>
            <a:lvl7pPr indent="-228600" lvl="6" marL="3200400" algn="l">
              <a:lnSpc>
                <a:spcPct val="120000"/>
              </a:lnSpc>
              <a:spcBef>
                <a:spcPts val="500"/>
              </a:spcBef>
              <a:spcAft>
                <a:spcPts val="0"/>
              </a:spcAft>
              <a:buSzPts val="1100"/>
              <a:buNone/>
              <a:defRPr sz="1000"/>
            </a:lvl7pPr>
            <a:lvl8pPr indent="-228600" lvl="7" marL="3657600" algn="l">
              <a:lnSpc>
                <a:spcPct val="120000"/>
              </a:lnSpc>
              <a:spcBef>
                <a:spcPts val="500"/>
              </a:spcBef>
              <a:spcAft>
                <a:spcPts val="0"/>
              </a:spcAft>
              <a:buSzPts val="1100"/>
              <a:buNone/>
              <a:defRPr sz="1000"/>
            </a:lvl8pPr>
            <a:lvl9pPr indent="-228600" lvl="8" marL="4114800" algn="l">
              <a:lnSpc>
                <a:spcPct val="120000"/>
              </a:lnSpc>
              <a:spcBef>
                <a:spcPts val="500"/>
              </a:spcBef>
              <a:spcAft>
                <a:spcPts val="0"/>
              </a:spcAft>
              <a:buSzPts val="1100"/>
              <a:buNone/>
              <a:defRPr sz="1000"/>
            </a:lvl9pPr>
          </a:lstStyle>
          <a:p/>
        </p:txBody>
      </p:sp>
      <p:sp>
        <p:nvSpPr>
          <p:cNvPr id="267" name="Google Shape;267;p10"/>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8" name="Google Shape;268;p10"/>
          <p:cNvSpPr txBox="1"/>
          <p:nvPr>
            <p:ph idx="11" type="ftr"/>
          </p:nvPr>
        </p:nvSpPr>
        <p:spPr>
          <a:xfrm>
            <a:off x="804672" y="6227064"/>
            <a:ext cx="5942203" cy="320040"/>
          </a:xfrm>
          <a:prstGeom prst="rect">
            <a:avLst/>
          </a:prstGeom>
          <a:noFill/>
          <a:ln>
            <a:noFill/>
          </a:ln>
        </p:spPr>
        <p:txBody>
          <a:bodyPr anchorCtr="0" anchor="ctr" bIns="45700" lIns="91425" spcFirstLastPara="1" rIns="91425" wrap="square" tIns="4570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9" name="Google Shape;269;p10"/>
          <p:cNvSpPr txBox="1"/>
          <p:nvPr>
            <p:ph idx="12" type="sldNum"/>
          </p:nvPr>
        </p:nvSpPr>
        <p:spPr>
          <a:xfrm>
            <a:off x="5828377" y="320040"/>
            <a:ext cx="914400" cy="320040"/>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891161" y="2358391"/>
            <a:ext cx="3498667" cy="2456485"/>
          </a:xfrm>
          <a:prstGeom prst="rect">
            <a:avLst/>
          </a:prstGeom>
          <a:noFill/>
          <a:ln>
            <a:noFill/>
          </a:ln>
        </p:spPr>
        <p:txBody>
          <a:bodyPr anchorCtr="0" anchor="ctr" bIns="228600" lIns="228600" spcFirstLastPara="1" rIns="228600" wrap="square" tIns="228600">
            <a:normAutofit/>
          </a:bodyPr>
          <a:lstStyle>
            <a:lvl1pPr lvl="0" marR="0" rtl="0" algn="ctr">
              <a:lnSpc>
                <a:spcPct val="85000"/>
              </a:lnSpc>
              <a:spcBef>
                <a:spcPts val="0"/>
              </a:spcBef>
              <a:spcAft>
                <a:spcPts val="0"/>
              </a:spcAft>
              <a:buClr>
                <a:schemeClr val="dk1"/>
              </a:buClr>
              <a:buSzPts val="4000"/>
              <a:buFont typeface="Calibri"/>
              <a:buNone/>
              <a:defRPr b="0" i="0" sz="40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1"/>
          <p:cNvSpPr txBox="1"/>
          <p:nvPr>
            <p:ph idx="1" type="body"/>
          </p:nvPr>
        </p:nvSpPr>
        <p:spPr>
          <a:xfrm>
            <a:off x="5434982" y="794719"/>
            <a:ext cx="5950036" cy="5257090"/>
          </a:xfrm>
          <a:prstGeom prst="rect">
            <a:avLst/>
          </a:prstGeom>
          <a:noFill/>
          <a:ln>
            <a:noFill/>
          </a:ln>
        </p:spPr>
        <p:txBody>
          <a:bodyPr anchorCtr="0" anchor="t" bIns="45700" lIns="91425" spcFirstLastPara="1" rIns="91425" wrap="square" tIns="45700">
            <a:normAutofit/>
          </a:bodyPr>
          <a:lstStyle>
            <a:lvl1pPr indent="-354330" lvl="0" marL="457200" marR="0" rtl="0" algn="l">
              <a:lnSpc>
                <a:spcPct val="120000"/>
              </a:lnSpc>
              <a:spcBef>
                <a:spcPts val="1000"/>
              </a:spcBef>
              <a:spcAft>
                <a:spcPts val="0"/>
              </a:spcAft>
              <a:buClr>
                <a:schemeClr val="accent1"/>
              </a:buClr>
              <a:buSzPts val="1980"/>
              <a:buFont typeface="Noto Sans Symbols"/>
              <a:buChar char="▪"/>
              <a:defRPr b="0" i="0" sz="1800" u="none" cap="none" strike="noStrike">
                <a:solidFill>
                  <a:schemeClr val="dk1"/>
                </a:solidFill>
                <a:latin typeface="Rockwell"/>
                <a:ea typeface="Rockwell"/>
                <a:cs typeface="Rockwell"/>
                <a:sym typeface="Rockwell"/>
              </a:defRPr>
            </a:lvl1pPr>
            <a:lvl2pPr indent="-340360" lvl="1" marL="914400" marR="0" rtl="0" algn="l">
              <a:lnSpc>
                <a:spcPct val="120000"/>
              </a:lnSpc>
              <a:spcBef>
                <a:spcPts val="500"/>
              </a:spcBef>
              <a:spcAft>
                <a:spcPts val="0"/>
              </a:spcAft>
              <a:buClr>
                <a:schemeClr val="accent1"/>
              </a:buClr>
              <a:buSzPts val="1760"/>
              <a:buFont typeface="Noto Sans Symbols"/>
              <a:buChar char="▪"/>
              <a:defRPr b="0" i="0" sz="1600" u="none" cap="none" strike="noStrike">
                <a:solidFill>
                  <a:schemeClr val="dk1"/>
                </a:solidFill>
                <a:latin typeface="Rockwell"/>
                <a:ea typeface="Rockwell"/>
                <a:cs typeface="Rockwell"/>
                <a:sym typeface="Rockwell"/>
              </a:defRPr>
            </a:lvl2pPr>
            <a:lvl3pPr indent="-326389" lvl="2" marL="1371600" marR="0" rtl="0" algn="l">
              <a:lnSpc>
                <a:spcPct val="120000"/>
              </a:lnSpc>
              <a:spcBef>
                <a:spcPts val="500"/>
              </a:spcBef>
              <a:spcAft>
                <a:spcPts val="0"/>
              </a:spcAft>
              <a:buClr>
                <a:schemeClr val="accent1"/>
              </a:buClr>
              <a:buSzPts val="1540"/>
              <a:buFont typeface="Noto Sans Symbols"/>
              <a:buChar char="▪"/>
              <a:defRPr b="0" i="0" sz="1400" u="none" cap="none" strike="noStrike">
                <a:solidFill>
                  <a:schemeClr val="dk1"/>
                </a:solidFill>
                <a:latin typeface="Rockwell"/>
                <a:ea typeface="Rockwell"/>
                <a:cs typeface="Rockwell"/>
                <a:sym typeface="Rockwell"/>
              </a:defRPr>
            </a:lvl3pPr>
            <a:lvl4pPr indent="-312419" lvl="3" marL="18288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4pPr>
            <a:lvl5pPr indent="-312420" lvl="4" marL="22860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5pPr>
            <a:lvl6pPr indent="-312420" lvl="5" marL="27432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6pPr>
            <a:lvl7pPr indent="-312420" lvl="6" marL="32004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7pPr>
            <a:lvl8pPr indent="-312420" lvl="7" marL="36576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8pPr>
            <a:lvl9pPr indent="-312420" lvl="8" marL="4114800" marR="0" rtl="0" algn="l">
              <a:lnSpc>
                <a:spcPct val="120000"/>
              </a:lnSpc>
              <a:spcBef>
                <a:spcPts val="500"/>
              </a:spcBef>
              <a:spcAft>
                <a:spcPts val="0"/>
              </a:spcAft>
              <a:buClr>
                <a:schemeClr val="accent1"/>
              </a:buClr>
              <a:buSzPts val="1320"/>
              <a:buFont typeface="Noto Sans Symbols"/>
              <a:buChar char="▪"/>
              <a:defRPr b="0" i="0" sz="1200" u="none" cap="none" strike="noStrike">
                <a:solidFill>
                  <a:schemeClr val="dk1"/>
                </a:solidFill>
                <a:latin typeface="Rockwell"/>
                <a:ea typeface="Rockwell"/>
                <a:cs typeface="Rockwell"/>
                <a:sym typeface="Rockwell"/>
              </a:defRPr>
            </a:lvl9pPr>
          </a:lstStyle>
          <a:p/>
        </p:txBody>
      </p:sp>
      <p:sp>
        <p:nvSpPr>
          <p:cNvPr id="8" name="Google Shape;8;p1"/>
          <p:cNvSpPr txBox="1"/>
          <p:nvPr>
            <p:ph idx="10" type="dt"/>
          </p:nvPr>
        </p:nvSpPr>
        <p:spPr>
          <a:xfrm>
            <a:off x="804672" y="320040"/>
            <a:ext cx="3657600" cy="320040"/>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000" u="none" cap="none" strike="noStrike">
                <a:solidFill>
                  <a:srgbClr val="888888"/>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9pPr>
          </a:lstStyle>
          <a:p/>
        </p:txBody>
      </p:sp>
      <p:sp>
        <p:nvSpPr>
          <p:cNvPr id="9" name="Google Shape;9;p1"/>
          <p:cNvSpPr txBox="1"/>
          <p:nvPr>
            <p:ph idx="11" type="ftr"/>
          </p:nvPr>
        </p:nvSpPr>
        <p:spPr>
          <a:xfrm>
            <a:off x="804672" y="6227064"/>
            <a:ext cx="10588752" cy="320040"/>
          </a:xfrm>
          <a:prstGeom prst="rect">
            <a:avLst/>
          </a:prstGeom>
          <a:noFill/>
          <a:ln>
            <a:noFill/>
          </a:ln>
        </p:spPr>
        <p:txBody>
          <a:bodyPr anchorCtr="0" anchor="ctr" bIns="45700" lIns="91425" spcFirstLastPara="1" rIns="91425" wrap="square" tIns="45700">
            <a:noAutofit/>
          </a:bodyPr>
          <a:lstStyle>
            <a:lvl1pPr lvl="0" marR="0" rtl="0" algn="r">
              <a:spcBef>
                <a:spcPts val="0"/>
              </a:spcBef>
              <a:spcAft>
                <a:spcPts val="0"/>
              </a:spcAft>
              <a:buSzPts val="1400"/>
              <a:buNone/>
              <a:defRPr b="0" i="0" sz="1000" u="none" cap="none" strike="noStrike">
                <a:solidFill>
                  <a:srgbClr val="888888"/>
                </a:solidFill>
                <a:latin typeface="Rockwell"/>
                <a:ea typeface="Rockwell"/>
                <a:cs typeface="Rockwell"/>
                <a:sym typeface="Rockwell"/>
              </a:defRPr>
            </a:lvl1pPr>
            <a:lvl2pPr lvl="1"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2pPr>
            <a:lvl3pPr lvl="2"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3pPr>
            <a:lvl4pPr lvl="3"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4pPr>
            <a:lvl5pPr lvl="4"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5pPr>
            <a:lvl6pPr lvl="5"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6pPr>
            <a:lvl7pPr lvl="6"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7pPr>
            <a:lvl8pPr lvl="7"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8pPr>
            <a:lvl9pPr lvl="8" marR="0" rtl="0" algn="l">
              <a:spcBef>
                <a:spcPts val="0"/>
              </a:spcBef>
              <a:spcAft>
                <a:spcPts val="0"/>
              </a:spcAft>
              <a:buSzPts val="1400"/>
              <a:buNone/>
              <a:defRPr b="0" i="0" sz="1800" u="none" cap="none" strike="noStrike">
                <a:solidFill>
                  <a:schemeClr val="dk1"/>
                </a:solidFill>
                <a:latin typeface="Rockwell"/>
                <a:ea typeface="Rockwell"/>
                <a:cs typeface="Rockwell"/>
                <a:sym typeface="Rockwell"/>
              </a:defRPr>
            </a:lvl9pPr>
          </a:lstStyle>
          <a:p/>
        </p:txBody>
      </p:sp>
      <p:sp>
        <p:nvSpPr>
          <p:cNvPr id="10" name="Google Shape;10;p1"/>
          <p:cNvSpPr txBox="1"/>
          <p:nvPr>
            <p:ph idx="12" type="sldNum"/>
          </p:nvPr>
        </p:nvSpPr>
        <p:spPr>
          <a:xfrm>
            <a:off x="10469880" y="320040"/>
            <a:ext cx="914400" cy="320040"/>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000" u="none" cap="none" strike="noStrike">
                <a:solidFill>
                  <a:srgbClr val="888888"/>
                </a:solidFill>
                <a:latin typeface="Rockwell"/>
                <a:ea typeface="Rockwell"/>
                <a:cs typeface="Rockwell"/>
                <a:sym typeface="Rockwell"/>
              </a:defRPr>
            </a:lvl1pPr>
            <a:lvl2pPr indent="0" lvl="1" marL="0" marR="0" rtl="0" algn="r">
              <a:spcBef>
                <a:spcPts val="0"/>
              </a:spcBef>
              <a:buNone/>
              <a:defRPr b="0" i="0" sz="1000" u="none" cap="none" strike="noStrike">
                <a:solidFill>
                  <a:srgbClr val="888888"/>
                </a:solidFill>
                <a:latin typeface="Rockwell"/>
                <a:ea typeface="Rockwell"/>
                <a:cs typeface="Rockwell"/>
                <a:sym typeface="Rockwell"/>
              </a:defRPr>
            </a:lvl2pPr>
            <a:lvl3pPr indent="0" lvl="2" marL="0" marR="0" rtl="0" algn="r">
              <a:spcBef>
                <a:spcPts val="0"/>
              </a:spcBef>
              <a:buNone/>
              <a:defRPr b="0" i="0" sz="1000" u="none" cap="none" strike="noStrike">
                <a:solidFill>
                  <a:srgbClr val="888888"/>
                </a:solidFill>
                <a:latin typeface="Rockwell"/>
                <a:ea typeface="Rockwell"/>
                <a:cs typeface="Rockwell"/>
                <a:sym typeface="Rockwell"/>
              </a:defRPr>
            </a:lvl3pPr>
            <a:lvl4pPr indent="0" lvl="3" marL="0" marR="0" rtl="0" algn="r">
              <a:spcBef>
                <a:spcPts val="0"/>
              </a:spcBef>
              <a:buNone/>
              <a:defRPr b="0" i="0" sz="1000" u="none" cap="none" strike="noStrike">
                <a:solidFill>
                  <a:srgbClr val="888888"/>
                </a:solidFill>
                <a:latin typeface="Rockwell"/>
                <a:ea typeface="Rockwell"/>
                <a:cs typeface="Rockwell"/>
                <a:sym typeface="Rockwell"/>
              </a:defRPr>
            </a:lvl4pPr>
            <a:lvl5pPr indent="0" lvl="4" marL="0" marR="0" rtl="0" algn="r">
              <a:spcBef>
                <a:spcPts val="0"/>
              </a:spcBef>
              <a:buNone/>
              <a:defRPr b="0" i="0" sz="1000" u="none" cap="none" strike="noStrike">
                <a:solidFill>
                  <a:srgbClr val="888888"/>
                </a:solidFill>
                <a:latin typeface="Rockwell"/>
                <a:ea typeface="Rockwell"/>
                <a:cs typeface="Rockwell"/>
                <a:sym typeface="Rockwell"/>
              </a:defRPr>
            </a:lvl5pPr>
            <a:lvl6pPr indent="0" lvl="5" marL="0" marR="0" rtl="0" algn="r">
              <a:spcBef>
                <a:spcPts val="0"/>
              </a:spcBef>
              <a:buNone/>
              <a:defRPr b="0" i="0" sz="1000" u="none" cap="none" strike="noStrike">
                <a:solidFill>
                  <a:srgbClr val="888888"/>
                </a:solidFill>
                <a:latin typeface="Rockwell"/>
                <a:ea typeface="Rockwell"/>
                <a:cs typeface="Rockwell"/>
                <a:sym typeface="Rockwell"/>
              </a:defRPr>
            </a:lvl6pPr>
            <a:lvl7pPr indent="0" lvl="6" marL="0" marR="0" rtl="0" algn="r">
              <a:spcBef>
                <a:spcPts val="0"/>
              </a:spcBef>
              <a:buNone/>
              <a:defRPr b="0" i="0" sz="1000" u="none" cap="none" strike="noStrike">
                <a:solidFill>
                  <a:srgbClr val="888888"/>
                </a:solidFill>
                <a:latin typeface="Rockwell"/>
                <a:ea typeface="Rockwell"/>
                <a:cs typeface="Rockwell"/>
                <a:sym typeface="Rockwell"/>
              </a:defRPr>
            </a:lvl7pPr>
            <a:lvl8pPr indent="0" lvl="7" marL="0" marR="0" rtl="0" algn="r">
              <a:spcBef>
                <a:spcPts val="0"/>
              </a:spcBef>
              <a:buNone/>
              <a:defRPr b="0" i="0" sz="1000" u="none" cap="none" strike="noStrike">
                <a:solidFill>
                  <a:srgbClr val="888888"/>
                </a:solidFill>
                <a:latin typeface="Rockwell"/>
                <a:ea typeface="Rockwell"/>
                <a:cs typeface="Rockwell"/>
                <a:sym typeface="Rockwell"/>
              </a:defRPr>
            </a:lvl8pPr>
            <a:lvl9pPr indent="0" lvl="8" marL="0" marR="0" rtl="0" algn="r">
              <a:spcBef>
                <a:spcPts val="0"/>
              </a:spcBef>
              <a:buNone/>
              <a:defRPr b="0" i="0" sz="1000" u="none" cap="none" strike="noStrike">
                <a:solidFill>
                  <a:srgbClr val="888888"/>
                </a:solidFill>
                <a:latin typeface="Rockwell"/>
                <a:ea typeface="Rockwell"/>
                <a:cs typeface="Rockwell"/>
                <a:sym typeface="Rockwel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7" name="Shape 337"/>
        <p:cNvGrpSpPr/>
        <p:nvPr/>
      </p:nvGrpSpPr>
      <p:grpSpPr>
        <a:xfrm>
          <a:off x="0" y="0"/>
          <a:ext cx="0" cy="0"/>
          <a:chOff x="0" y="0"/>
          <a:chExt cx="0" cy="0"/>
        </a:xfrm>
      </p:grpSpPr>
      <p:sp>
        <p:nvSpPr>
          <p:cNvPr id="338" name="Google Shape;338;p13"/>
          <p:cNvSpPr/>
          <p:nvPr/>
        </p:nvSpPr>
        <p:spPr>
          <a:xfrm>
            <a:off x="0" y="0"/>
            <a:ext cx="12191695" cy="6858000"/>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Rockwell"/>
              <a:ea typeface="Rockwell"/>
              <a:cs typeface="Rockwell"/>
              <a:sym typeface="Rockwell"/>
            </a:endParaRPr>
          </a:p>
        </p:txBody>
      </p:sp>
      <p:grpSp>
        <p:nvGrpSpPr>
          <p:cNvPr id="339" name="Google Shape;339;p13"/>
          <p:cNvGrpSpPr/>
          <p:nvPr/>
        </p:nvGrpSpPr>
        <p:grpSpPr>
          <a:xfrm>
            <a:off x="-329674" y="-59376"/>
            <a:ext cx="12515851" cy="6923798"/>
            <a:chOff x="-329674" y="-51881"/>
            <a:chExt cx="12515851" cy="6923798"/>
          </a:xfrm>
        </p:grpSpPr>
        <p:sp>
          <p:nvSpPr>
            <p:cNvPr id="340" name="Google Shape;340;p13"/>
            <p:cNvSpPr/>
            <p:nvPr/>
          </p:nvSpPr>
          <p:spPr>
            <a:xfrm>
              <a:off x="-329674" y="1298404"/>
              <a:ext cx="9702800" cy="5573512"/>
            </a:xfrm>
            <a:custGeom>
              <a:rect b="b" l="l" r="r" t="t"/>
              <a:pathLst>
                <a:path extrusionOk="0" h="1169" w="2038">
                  <a:moveTo>
                    <a:pt x="1752" y="1169"/>
                  </a:moveTo>
                  <a:cubicBezTo>
                    <a:pt x="2038" y="928"/>
                    <a:pt x="1673" y="513"/>
                    <a:pt x="1487" y="334"/>
                  </a:cubicBezTo>
                  <a:cubicBezTo>
                    <a:pt x="1316" y="170"/>
                    <a:pt x="1099" y="43"/>
                    <a:pt x="860" y="22"/>
                  </a:cubicBezTo>
                  <a:cubicBezTo>
                    <a:pt x="621" y="0"/>
                    <a:pt x="341" y="128"/>
                    <a:pt x="199" y="318"/>
                  </a:cubicBezTo>
                  <a:cubicBezTo>
                    <a:pt x="0" y="586"/>
                    <a:pt x="184" y="965"/>
                    <a:pt x="399" y="1165"/>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41" name="Google Shape;341;p13"/>
            <p:cNvSpPr/>
            <p:nvPr/>
          </p:nvSpPr>
          <p:spPr>
            <a:xfrm>
              <a:off x="670451" y="2018236"/>
              <a:ext cx="7373938" cy="4848892"/>
            </a:xfrm>
            <a:custGeom>
              <a:rect b="b" l="l" r="r" t="t"/>
              <a:pathLst>
                <a:path extrusionOk="0" h="1017" w="1549">
                  <a:moveTo>
                    <a:pt x="1025" y="1016"/>
                  </a:moveTo>
                  <a:cubicBezTo>
                    <a:pt x="1223" y="971"/>
                    <a:pt x="1549" y="857"/>
                    <a:pt x="1443" y="592"/>
                  </a:cubicBezTo>
                  <a:cubicBezTo>
                    <a:pt x="1344" y="344"/>
                    <a:pt x="1041" y="111"/>
                    <a:pt x="782" y="53"/>
                  </a:cubicBezTo>
                  <a:cubicBezTo>
                    <a:pt x="545" y="0"/>
                    <a:pt x="275" y="117"/>
                    <a:pt x="150" y="329"/>
                  </a:cubicBezTo>
                  <a:cubicBezTo>
                    <a:pt x="0" y="584"/>
                    <a:pt x="243" y="911"/>
                    <a:pt x="477" y="1017"/>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42" name="Google Shape;342;p13"/>
            <p:cNvSpPr/>
            <p:nvPr/>
          </p:nvSpPr>
          <p:spPr>
            <a:xfrm>
              <a:off x="251351" y="1788400"/>
              <a:ext cx="8035925" cy="5083516"/>
            </a:xfrm>
            <a:custGeom>
              <a:rect b="b" l="l" r="r" t="t"/>
              <a:pathLst>
                <a:path extrusionOk="0" h="1066" w="1688">
                  <a:moveTo>
                    <a:pt x="1302" y="1066"/>
                  </a:moveTo>
                  <a:cubicBezTo>
                    <a:pt x="1416" y="1024"/>
                    <a:pt x="1551" y="962"/>
                    <a:pt x="1613" y="850"/>
                  </a:cubicBezTo>
                  <a:cubicBezTo>
                    <a:pt x="1688" y="715"/>
                    <a:pt x="1606" y="575"/>
                    <a:pt x="1517" y="471"/>
                  </a:cubicBezTo>
                  <a:cubicBezTo>
                    <a:pt x="1336" y="258"/>
                    <a:pt x="1084" y="62"/>
                    <a:pt x="798" y="28"/>
                  </a:cubicBezTo>
                  <a:cubicBezTo>
                    <a:pt x="559" y="0"/>
                    <a:pt x="317" y="138"/>
                    <a:pt x="181" y="333"/>
                  </a:cubicBezTo>
                  <a:cubicBezTo>
                    <a:pt x="0" y="592"/>
                    <a:pt x="191" y="907"/>
                    <a:pt x="420" y="1066"/>
                  </a:cubicBezTo>
                </a:path>
              </a:pathLst>
            </a:custGeom>
            <a:noFill/>
            <a:ln cap="flat" cmpd="sng" w="9525">
              <a:solidFill>
                <a:schemeClr val="dk1">
                  <a:alpha val="20000"/>
                </a:schemeClr>
              </a:solidFill>
              <a:prstDash val="dash"/>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43" name="Google Shape;343;p13"/>
            <p:cNvSpPr/>
            <p:nvPr/>
          </p:nvSpPr>
          <p:spPr>
            <a:xfrm>
              <a:off x="-1061" y="549842"/>
              <a:ext cx="10334625" cy="6322075"/>
            </a:xfrm>
            <a:custGeom>
              <a:rect b="b" l="l" r="r" t="t"/>
              <a:pathLst>
                <a:path extrusionOk="0" h="1326" w="2171">
                  <a:moveTo>
                    <a:pt x="1873" y="1326"/>
                  </a:moveTo>
                  <a:cubicBezTo>
                    <a:pt x="2171" y="1045"/>
                    <a:pt x="1825" y="678"/>
                    <a:pt x="1609" y="473"/>
                  </a:cubicBezTo>
                  <a:cubicBezTo>
                    <a:pt x="1406" y="281"/>
                    <a:pt x="1159" y="116"/>
                    <a:pt x="880" y="63"/>
                  </a:cubicBezTo>
                  <a:cubicBezTo>
                    <a:pt x="545" y="0"/>
                    <a:pt x="214" y="161"/>
                    <a:pt x="0" y="423"/>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44" name="Google Shape;344;p13"/>
            <p:cNvSpPr/>
            <p:nvPr/>
          </p:nvSpPr>
          <p:spPr>
            <a:xfrm>
              <a:off x="3701" y="6186246"/>
              <a:ext cx="504825" cy="681527"/>
            </a:xfrm>
            <a:custGeom>
              <a:rect b="b" l="l" r="r" t="t"/>
              <a:pathLst>
                <a:path extrusionOk="0" h="143" w="106">
                  <a:moveTo>
                    <a:pt x="0" y="0"/>
                  </a:moveTo>
                  <a:cubicBezTo>
                    <a:pt x="35" y="54"/>
                    <a:pt x="70" y="101"/>
                    <a:pt x="106" y="143"/>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45" name="Google Shape;345;p13"/>
            <p:cNvSpPr/>
            <p:nvPr/>
          </p:nvSpPr>
          <p:spPr>
            <a:xfrm>
              <a:off x="-1061" y="-51881"/>
              <a:ext cx="11091863" cy="6923796"/>
            </a:xfrm>
            <a:custGeom>
              <a:rect b="b" l="l" r="r" t="t"/>
              <a:pathLst>
                <a:path extrusionOk="0" h="1452" w="2330">
                  <a:moveTo>
                    <a:pt x="2046" y="1452"/>
                  </a:moveTo>
                  <a:cubicBezTo>
                    <a:pt x="2330" y="1153"/>
                    <a:pt x="2049" y="821"/>
                    <a:pt x="1813" y="601"/>
                  </a:cubicBezTo>
                  <a:cubicBezTo>
                    <a:pt x="1569" y="375"/>
                    <a:pt x="1282" y="179"/>
                    <a:pt x="956" y="97"/>
                  </a:cubicBezTo>
                  <a:cubicBezTo>
                    <a:pt x="572" y="0"/>
                    <a:pt x="292" y="101"/>
                    <a:pt x="0" y="366"/>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46" name="Google Shape;346;p13"/>
            <p:cNvSpPr/>
            <p:nvPr/>
          </p:nvSpPr>
          <p:spPr>
            <a:xfrm>
              <a:off x="5426601" y="5579"/>
              <a:ext cx="5788025" cy="6847184"/>
            </a:xfrm>
            <a:custGeom>
              <a:rect b="b" l="l" r="r" t="t"/>
              <a:pathLst>
                <a:path extrusionOk="0" h="1436" w="1216">
                  <a:moveTo>
                    <a:pt x="1094" y="1436"/>
                  </a:moveTo>
                  <a:cubicBezTo>
                    <a:pt x="1216" y="1114"/>
                    <a:pt x="904" y="770"/>
                    <a:pt x="709" y="551"/>
                  </a:cubicBezTo>
                  <a:cubicBezTo>
                    <a:pt x="509" y="327"/>
                    <a:pt x="274" y="127"/>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47" name="Google Shape;347;p13"/>
            <p:cNvSpPr/>
            <p:nvPr/>
          </p:nvSpPr>
          <p:spPr>
            <a:xfrm>
              <a:off x="-1061" y="5579"/>
              <a:ext cx="1057275" cy="614491"/>
            </a:xfrm>
            <a:custGeom>
              <a:rect b="b" l="l" r="r" t="t"/>
              <a:pathLst>
                <a:path extrusionOk="0" h="129" w="222">
                  <a:moveTo>
                    <a:pt x="222" y="0"/>
                  </a:moveTo>
                  <a:cubicBezTo>
                    <a:pt x="152" y="35"/>
                    <a:pt x="76" y="78"/>
                    <a:pt x="0" y="129"/>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48" name="Google Shape;348;p13"/>
            <p:cNvSpPr/>
            <p:nvPr/>
          </p:nvSpPr>
          <p:spPr>
            <a:xfrm>
              <a:off x="5821889" y="5579"/>
              <a:ext cx="5588000" cy="6866337"/>
            </a:xfrm>
            <a:custGeom>
              <a:rect b="b" l="l" r="r" t="t"/>
              <a:pathLst>
                <a:path extrusionOk="0" h="1440" w="1174">
                  <a:moveTo>
                    <a:pt x="1067" y="1440"/>
                  </a:moveTo>
                  <a:cubicBezTo>
                    <a:pt x="1174" y="1124"/>
                    <a:pt x="887" y="797"/>
                    <a:pt x="698" y="577"/>
                  </a:cubicBezTo>
                  <a:cubicBezTo>
                    <a:pt x="500" y="348"/>
                    <a:pt x="270" y="141"/>
                    <a:pt x="0" y="0"/>
                  </a:cubicBezTo>
                </a:path>
              </a:pathLst>
            </a:custGeom>
            <a:noFill/>
            <a:ln cap="flat" cmpd="sng" w="9525">
              <a:solidFill>
                <a:schemeClr val="dk1">
                  <a:alpha val="20000"/>
                </a:schemeClr>
              </a:solidFill>
              <a:prstDash val="dash"/>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49" name="Google Shape;349;p13"/>
            <p:cNvSpPr/>
            <p:nvPr/>
          </p:nvSpPr>
          <p:spPr>
            <a:xfrm>
              <a:off x="3701" y="790"/>
              <a:ext cx="595313" cy="352734"/>
            </a:xfrm>
            <a:custGeom>
              <a:rect b="b" l="l" r="r" t="t"/>
              <a:pathLst>
                <a:path extrusionOk="0" h="74" w="125">
                  <a:moveTo>
                    <a:pt x="125" y="0"/>
                  </a:moveTo>
                  <a:cubicBezTo>
                    <a:pt x="85" y="22"/>
                    <a:pt x="43" y="47"/>
                    <a:pt x="0" y="74"/>
                  </a:cubicBezTo>
                </a:path>
              </a:pathLst>
            </a:custGeom>
            <a:noFill/>
            <a:ln cap="flat" cmpd="sng" w="9525">
              <a:solidFill>
                <a:schemeClr val="dk1">
                  <a:alpha val="20000"/>
                </a:schemeClr>
              </a:solidFill>
              <a:prstDash val="dash"/>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50" name="Google Shape;350;p13"/>
            <p:cNvSpPr/>
            <p:nvPr/>
          </p:nvSpPr>
          <p:spPr>
            <a:xfrm>
              <a:off x="6012389" y="5579"/>
              <a:ext cx="5497513" cy="6866337"/>
            </a:xfrm>
            <a:custGeom>
              <a:rect b="b" l="l" r="r" t="t"/>
              <a:pathLst>
                <a:path extrusionOk="0" h="1440" w="1155">
                  <a:moveTo>
                    <a:pt x="1056" y="1440"/>
                  </a:moveTo>
                  <a:cubicBezTo>
                    <a:pt x="1155" y="1123"/>
                    <a:pt x="875" y="801"/>
                    <a:pt x="686" y="580"/>
                  </a:cubicBezTo>
                  <a:cubicBezTo>
                    <a:pt x="491" y="352"/>
                    <a:pt x="264" y="145"/>
                    <a:pt x="0" y="0"/>
                  </a:cubicBezTo>
                </a:path>
              </a:pathLst>
            </a:custGeom>
            <a:noFill/>
            <a:ln cap="flat" cmpd="sng" w="12700">
              <a:solidFill>
                <a:schemeClr val="dk1">
                  <a:alpha val="20000"/>
                </a:schemeClr>
              </a:solidFill>
              <a:prstDash val="dashDot"/>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51" name="Google Shape;351;p13"/>
            <p:cNvSpPr/>
            <p:nvPr/>
          </p:nvSpPr>
          <p:spPr>
            <a:xfrm>
              <a:off x="-1061" y="5579"/>
              <a:ext cx="357188" cy="213875"/>
            </a:xfrm>
            <a:custGeom>
              <a:rect b="b" l="l" r="r" t="t"/>
              <a:pathLst>
                <a:path extrusionOk="0" h="45" w="75">
                  <a:moveTo>
                    <a:pt x="75" y="0"/>
                  </a:moveTo>
                  <a:cubicBezTo>
                    <a:pt x="50" y="14"/>
                    <a:pt x="25" y="29"/>
                    <a:pt x="0" y="45"/>
                  </a:cubicBezTo>
                </a:path>
              </a:pathLst>
            </a:custGeom>
            <a:noFill/>
            <a:ln cap="flat" cmpd="sng" w="12700">
              <a:solidFill>
                <a:schemeClr val="dk1">
                  <a:alpha val="20000"/>
                </a:schemeClr>
              </a:solidFill>
              <a:prstDash val="dashDot"/>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52" name="Google Shape;352;p13"/>
            <p:cNvSpPr/>
            <p:nvPr/>
          </p:nvSpPr>
          <p:spPr>
            <a:xfrm>
              <a:off x="6210826" y="790"/>
              <a:ext cx="5522913" cy="6871126"/>
            </a:xfrm>
            <a:custGeom>
              <a:rect b="b" l="l" r="r" t="t"/>
              <a:pathLst>
                <a:path extrusionOk="0" h="1441" w="1160">
                  <a:moveTo>
                    <a:pt x="1053" y="1441"/>
                  </a:moveTo>
                  <a:cubicBezTo>
                    <a:pt x="1160" y="1129"/>
                    <a:pt x="892" y="817"/>
                    <a:pt x="705" y="599"/>
                  </a:cubicBezTo>
                  <a:cubicBezTo>
                    <a:pt x="503" y="365"/>
                    <a:pt x="270" y="152"/>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53" name="Google Shape;353;p13"/>
            <p:cNvSpPr/>
            <p:nvPr/>
          </p:nvSpPr>
          <p:spPr>
            <a:xfrm>
              <a:off x="6463239" y="5579"/>
              <a:ext cx="5413375" cy="6866337"/>
            </a:xfrm>
            <a:custGeom>
              <a:rect b="b" l="l" r="r" t="t"/>
              <a:pathLst>
                <a:path extrusionOk="0" h="1440" w="1137">
                  <a:moveTo>
                    <a:pt x="1040" y="1440"/>
                  </a:moveTo>
                  <a:cubicBezTo>
                    <a:pt x="1137" y="1131"/>
                    <a:pt x="883" y="828"/>
                    <a:pt x="698" y="611"/>
                  </a:cubicBezTo>
                  <a:cubicBezTo>
                    <a:pt x="498" y="375"/>
                    <a:pt x="268" y="159"/>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54" name="Google Shape;354;p13"/>
            <p:cNvSpPr/>
            <p:nvPr/>
          </p:nvSpPr>
          <p:spPr>
            <a:xfrm>
              <a:off x="6877576" y="5579"/>
              <a:ext cx="5037138" cy="6861550"/>
            </a:xfrm>
            <a:custGeom>
              <a:rect b="b" l="l" r="r" t="t"/>
              <a:pathLst>
                <a:path extrusionOk="0" h="1439" w="1058">
                  <a:moveTo>
                    <a:pt x="1011" y="1439"/>
                  </a:moveTo>
                  <a:cubicBezTo>
                    <a:pt x="1058" y="1131"/>
                    <a:pt x="825" y="841"/>
                    <a:pt x="648" y="617"/>
                  </a:cubicBezTo>
                  <a:cubicBezTo>
                    <a:pt x="462" y="383"/>
                    <a:pt x="248" y="16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55" name="Google Shape;355;p13"/>
            <p:cNvSpPr/>
            <p:nvPr/>
          </p:nvSpPr>
          <p:spPr>
            <a:xfrm>
              <a:off x="8768289" y="5579"/>
              <a:ext cx="3417888" cy="2742066"/>
            </a:xfrm>
            <a:custGeom>
              <a:rect b="b" l="l" r="r" t="t"/>
              <a:pathLst>
                <a:path extrusionOk="0" h="575" w="718">
                  <a:moveTo>
                    <a:pt x="718" y="575"/>
                  </a:moveTo>
                  <a:cubicBezTo>
                    <a:pt x="500" y="360"/>
                    <a:pt x="260" y="163"/>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56" name="Google Shape;356;p13"/>
            <p:cNvSpPr/>
            <p:nvPr/>
          </p:nvSpPr>
          <p:spPr>
            <a:xfrm>
              <a:off x="9235014" y="10367"/>
              <a:ext cx="2951163" cy="2555325"/>
            </a:xfrm>
            <a:custGeom>
              <a:rect b="b" l="l" r="r" t="t"/>
              <a:pathLst>
                <a:path extrusionOk="0" h="536" w="620">
                  <a:moveTo>
                    <a:pt x="620" y="536"/>
                  </a:moveTo>
                  <a:cubicBezTo>
                    <a:pt x="404" y="314"/>
                    <a:pt x="196" y="138"/>
                    <a:pt x="0" y="0"/>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57" name="Google Shape;357;p13"/>
            <p:cNvSpPr/>
            <p:nvPr/>
          </p:nvSpPr>
          <p:spPr>
            <a:xfrm>
              <a:off x="10020826" y="5579"/>
              <a:ext cx="2165350" cy="1358265"/>
            </a:xfrm>
            <a:custGeom>
              <a:rect b="b" l="l" r="r" t="t"/>
              <a:pathLst>
                <a:path extrusionOk="0" h="285" w="455">
                  <a:moveTo>
                    <a:pt x="0" y="0"/>
                  </a:moveTo>
                  <a:cubicBezTo>
                    <a:pt x="153" y="85"/>
                    <a:pt x="308" y="180"/>
                    <a:pt x="455" y="285"/>
                  </a:cubicBezTo>
                </a:path>
              </a:pathLst>
            </a:custGeom>
            <a:noFill/>
            <a:ln cap="flat" cmpd="sng" w="9525">
              <a:solidFill>
                <a:schemeClr val="dk1">
                  <a:alpha val="20000"/>
                </a:schemeClr>
              </a:solidFill>
              <a:prstDash val="dash"/>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sp>
          <p:nvSpPr>
            <p:cNvPr id="358" name="Google Shape;358;p13"/>
            <p:cNvSpPr/>
            <p:nvPr/>
          </p:nvSpPr>
          <p:spPr>
            <a:xfrm>
              <a:off x="11290826" y="5579"/>
              <a:ext cx="895350" cy="534687"/>
            </a:xfrm>
            <a:custGeom>
              <a:rect b="b" l="l" r="r" t="t"/>
              <a:pathLst>
                <a:path extrusionOk="0" h="112" w="188">
                  <a:moveTo>
                    <a:pt x="0" y="0"/>
                  </a:moveTo>
                  <a:cubicBezTo>
                    <a:pt x="63" y="36"/>
                    <a:pt x="126" y="73"/>
                    <a:pt x="188" y="112"/>
                  </a:cubicBezTo>
                </a:path>
              </a:pathLst>
            </a:custGeom>
            <a:noFill/>
            <a:ln cap="flat" cmpd="sng" w="9525">
              <a:solidFill>
                <a:schemeClr val="dk1">
                  <a:alpha val="20000"/>
                </a:schemeClr>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l">
                <a:spcBef>
                  <a:spcPts val="0"/>
                </a:spcBef>
                <a:spcAft>
                  <a:spcPts val="0"/>
                </a:spcAft>
                <a:buNone/>
              </a:pPr>
              <a:r>
                <a:t/>
              </a:r>
              <a:endParaRPr sz="1800">
                <a:solidFill>
                  <a:schemeClr val="dk1"/>
                </a:solidFill>
                <a:latin typeface="Rockwell"/>
                <a:ea typeface="Rockwell"/>
                <a:cs typeface="Rockwell"/>
                <a:sym typeface="Rockwell"/>
              </a:endParaRPr>
            </a:p>
          </p:txBody>
        </p:sp>
      </p:grpSp>
      <p:grpSp>
        <p:nvGrpSpPr>
          <p:cNvPr id="359" name="Google Shape;359;p13"/>
          <p:cNvGrpSpPr/>
          <p:nvPr/>
        </p:nvGrpSpPr>
        <p:grpSpPr>
          <a:xfrm>
            <a:off x="7562312" y="1186483"/>
            <a:ext cx="3822597" cy="4477933"/>
            <a:chOff x="807084" y="1186483"/>
            <a:chExt cx="3822597" cy="4477933"/>
          </a:xfrm>
        </p:grpSpPr>
        <p:sp>
          <p:nvSpPr>
            <p:cNvPr id="360" name="Google Shape;360;p13"/>
            <p:cNvSpPr/>
            <p:nvPr/>
          </p:nvSpPr>
          <p:spPr>
            <a:xfrm>
              <a:off x="807531" y="1186483"/>
              <a:ext cx="3821702" cy="716184"/>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sp>
          <p:nvSpPr>
            <p:cNvPr id="361" name="Google Shape;361;p13"/>
            <p:cNvSpPr/>
            <p:nvPr/>
          </p:nvSpPr>
          <p:spPr>
            <a:xfrm rot="10800000">
              <a:off x="2514766" y="5313353"/>
              <a:ext cx="407233" cy="351063"/>
            </a:xfrm>
            <a:prstGeom prst="triangle">
              <a:avLst>
                <a:gd fmla="val 50000" name="adj"/>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sp>
          <p:nvSpPr>
            <p:cNvPr id="362" name="Google Shape;362;p13"/>
            <p:cNvSpPr/>
            <p:nvPr/>
          </p:nvSpPr>
          <p:spPr>
            <a:xfrm>
              <a:off x="807084" y="1991156"/>
              <a:ext cx="3822597" cy="3322196"/>
            </a:xfrm>
            <a:prstGeom prst="rect">
              <a:avLst/>
            </a:prstGeom>
            <a:solidFill>
              <a:schemeClr val="accent1"/>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sz="1800">
                <a:solidFill>
                  <a:schemeClr val="lt1"/>
                </a:solidFill>
                <a:latin typeface="Rockwell"/>
                <a:ea typeface="Rockwell"/>
                <a:cs typeface="Rockwell"/>
                <a:sym typeface="Rockwell"/>
              </a:endParaRPr>
            </a:p>
          </p:txBody>
        </p:sp>
      </p:grpSp>
      <p:sp>
        <p:nvSpPr>
          <p:cNvPr id="363" name="Google Shape;363;p13"/>
          <p:cNvSpPr txBox="1"/>
          <p:nvPr>
            <p:ph type="ctrTitle"/>
          </p:nvPr>
        </p:nvSpPr>
        <p:spPr>
          <a:xfrm>
            <a:off x="7650643" y="2075504"/>
            <a:ext cx="3654569" cy="2042725"/>
          </a:xfrm>
          <a:prstGeom prst="rect">
            <a:avLst/>
          </a:prstGeom>
          <a:noFill/>
          <a:ln>
            <a:noFill/>
          </a:ln>
        </p:spPr>
        <p:txBody>
          <a:bodyPr anchorCtr="0" anchor="b" bIns="0" lIns="228600" spcFirstLastPara="1" rIns="228600" wrap="square" tIns="228600">
            <a:normAutofit/>
          </a:bodyPr>
          <a:lstStyle/>
          <a:p>
            <a:pPr indent="0" lvl="0" marL="0" rtl="0" algn="ctr">
              <a:lnSpc>
                <a:spcPct val="80000"/>
              </a:lnSpc>
              <a:spcBef>
                <a:spcPts val="0"/>
              </a:spcBef>
              <a:spcAft>
                <a:spcPts val="0"/>
              </a:spcAft>
              <a:buClr>
                <a:srgbClr val="FFFEFF"/>
              </a:buClr>
              <a:buSzPts val="5400"/>
              <a:buFont typeface="Calibri"/>
              <a:buNone/>
            </a:pPr>
            <a:r>
              <a:rPr lang="en-US"/>
              <a:t>Mayank Keoliya</a:t>
            </a:r>
            <a:endParaRPr/>
          </a:p>
        </p:txBody>
      </p:sp>
      <p:sp>
        <p:nvSpPr>
          <p:cNvPr id="364" name="Google Shape;364;p13"/>
          <p:cNvSpPr txBox="1"/>
          <p:nvPr>
            <p:ph idx="1" type="subTitle"/>
          </p:nvPr>
        </p:nvSpPr>
        <p:spPr>
          <a:xfrm>
            <a:off x="7650645" y="4202728"/>
            <a:ext cx="3654568" cy="1026125"/>
          </a:xfrm>
          <a:prstGeom prst="rect">
            <a:avLst/>
          </a:prstGeom>
          <a:noFill/>
          <a:ln>
            <a:noFill/>
          </a:ln>
        </p:spPr>
        <p:txBody>
          <a:bodyPr anchorCtr="0" anchor="t" bIns="45700" lIns="91425" spcFirstLastPara="1" rIns="91425" wrap="square" tIns="0">
            <a:normAutofit/>
          </a:bodyPr>
          <a:lstStyle/>
          <a:p>
            <a:pPr indent="0" lvl="0" marL="0" rtl="0" algn="ctr">
              <a:lnSpc>
                <a:spcPct val="100000"/>
              </a:lnSpc>
              <a:spcBef>
                <a:spcPts val="0"/>
              </a:spcBef>
              <a:spcAft>
                <a:spcPts val="0"/>
              </a:spcAft>
              <a:buSzPts val="1980"/>
              <a:buNone/>
            </a:pPr>
            <a:r>
              <a:t/>
            </a:r>
            <a:endParaRPr/>
          </a:p>
        </p:txBody>
      </p:sp>
      <p:pic>
        <p:nvPicPr>
          <p:cNvPr id="365" name="Google Shape;365;p13"/>
          <p:cNvPicPr preferRelativeResize="0"/>
          <p:nvPr/>
        </p:nvPicPr>
        <p:blipFill rotWithShape="1">
          <a:blip r:embed="rId3">
            <a:alphaModFix/>
          </a:blip>
          <a:srcRect b="0" l="0" r="0" t="0"/>
          <a:stretch/>
        </p:blipFill>
        <p:spPr>
          <a:xfrm>
            <a:off x="1687154" y="1060129"/>
            <a:ext cx="5184249" cy="518424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8" name="Shape 418"/>
        <p:cNvGrpSpPr/>
        <p:nvPr/>
      </p:nvGrpSpPr>
      <p:grpSpPr>
        <a:xfrm>
          <a:off x="0" y="0"/>
          <a:ext cx="0" cy="0"/>
          <a:chOff x="0" y="0"/>
          <a:chExt cx="0" cy="0"/>
        </a:xfrm>
      </p:grpSpPr>
      <p:sp>
        <p:nvSpPr>
          <p:cNvPr id="419" name="Google Shape;419;p22"/>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The Wrinkle?</a:t>
            </a:r>
            <a:br>
              <a:rPr lang="en-US"/>
            </a:br>
            <a:r>
              <a:rPr lang="en-US" sz="2700"/>
              <a:t>Could constructive authenticity relate to experiences as well?</a:t>
            </a:r>
            <a:endParaRPr/>
          </a:p>
        </p:txBody>
      </p:sp>
      <p:sp>
        <p:nvSpPr>
          <p:cNvPr id="420" name="Google Shape;420;p22"/>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SzPts val="1980"/>
              <a:buChar char="▪"/>
            </a:pPr>
            <a:r>
              <a:rPr lang="en-US"/>
              <a:t>Ning Wang considers constructive authenticity to be limited primarily to objects,  and not to experiences, as </a:t>
            </a:r>
            <a:r>
              <a:rPr i="1" lang="en-US"/>
              <a:t>“Symbolic authenticity has little to do with reality out there.” (356) </a:t>
            </a:r>
            <a:endParaRPr/>
          </a:p>
          <a:p>
            <a:pPr indent="-228600" lvl="0" marL="228600" rtl="0" algn="l">
              <a:lnSpc>
                <a:spcPct val="120000"/>
              </a:lnSpc>
              <a:spcBef>
                <a:spcPts val="1000"/>
              </a:spcBef>
              <a:spcAft>
                <a:spcPts val="0"/>
              </a:spcAft>
              <a:buSzPts val="1980"/>
              <a:buChar char="▪"/>
            </a:pPr>
            <a:r>
              <a:rPr lang="en-US"/>
              <a:t>However, Culler’s semiotic framework seems to be open to including ”experiences” in its ambit, in suggesting that  “this process [of semiology] exemplifies the extent to which reality is intelligible . . . . since it is as signs that our practices have reality.” (154)</a:t>
            </a:r>
            <a:endParaRPr/>
          </a:p>
          <a:p>
            <a:pPr indent="-102870" lvl="0" marL="228600" rtl="0" algn="l">
              <a:lnSpc>
                <a:spcPct val="120000"/>
              </a:lnSpc>
              <a:spcBef>
                <a:spcPts val="1000"/>
              </a:spcBef>
              <a:spcAft>
                <a:spcPts val="0"/>
              </a:spcAft>
              <a:buSzPts val="1980"/>
              <a:buNone/>
            </a:pPr>
            <a:r>
              <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24" name="Shape 424"/>
        <p:cNvGrpSpPr/>
        <p:nvPr/>
      </p:nvGrpSpPr>
      <p:grpSpPr>
        <a:xfrm>
          <a:off x="0" y="0"/>
          <a:ext cx="0" cy="0"/>
          <a:chOff x="0" y="0"/>
          <a:chExt cx="0" cy="0"/>
        </a:xfrm>
      </p:grpSpPr>
      <p:sp>
        <p:nvSpPr>
          <p:cNvPr id="425" name="Google Shape;425;p23"/>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fontScale="90000"/>
          </a:bodyPr>
          <a:lstStyle/>
          <a:p>
            <a:pPr indent="0" lvl="0" marL="0" rtl="0" algn="ctr">
              <a:lnSpc>
                <a:spcPct val="85000"/>
              </a:lnSpc>
              <a:spcBef>
                <a:spcPts val="0"/>
              </a:spcBef>
              <a:spcAft>
                <a:spcPts val="0"/>
              </a:spcAft>
              <a:buClr>
                <a:srgbClr val="FFFEFF"/>
              </a:buClr>
              <a:buSzPct val="148148"/>
              <a:buFont typeface="Calibri"/>
              <a:buNone/>
            </a:pPr>
            <a:r>
              <a:rPr lang="en-US"/>
              <a:t>The Wrinkle?</a:t>
            </a:r>
            <a:br>
              <a:rPr lang="en-US"/>
            </a:br>
            <a:r>
              <a:rPr lang="en-US" sz="3100"/>
              <a:t>How does a tourist even regard something as “extra-mundane”?</a:t>
            </a:r>
            <a:endParaRPr sz="2700"/>
          </a:p>
        </p:txBody>
      </p:sp>
      <p:sp>
        <p:nvSpPr>
          <p:cNvPr id="426" name="Google Shape;426;p23"/>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lnSpcReduction="10000"/>
          </a:bodyPr>
          <a:lstStyle/>
          <a:p>
            <a:pPr indent="-228600" lvl="0" marL="228600" rtl="0" algn="l">
              <a:lnSpc>
                <a:spcPct val="120000"/>
              </a:lnSpc>
              <a:spcBef>
                <a:spcPts val="0"/>
              </a:spcBef>
              <a:spcAft>
                <a:spcPts val="0"/>
              </a:spcAft>
              <a:buSzPts val="1980"/>
              <a:buChar char="▪"/>
            </a:pPr>
            <a:r>
              <a:rPr lang="en-US"/>
              <a:t>Wang posits that tourists desire  “extra-mundane” experiences.</a:t>
            </a:r>
            <a:endParaRPr/>
          </a:p>
          <a:p>
            <a:pPr indent="-228600" lvl="0" marL="228600" rtl="0" algn="l">
              <a:lnSpc>
                <a:spcPct val="120000"/>
              </a:lnSpc>
              <a:spcBef>
                <a:spcPts val="1000"/>
              </a:spcBef>
              <a:spcAft>
                <a:spcPts val="0"/>
              </a:spcAft>
              <a:buSzPts val="1980"/>
              <a:buChar char="▪"/>
            </a:pPr>
            <a:r>
              <a:rPr lang="en-US"/>
              <a:t>His example of charter yacht tourist shows that these come about when societal markers of the “middle-class U.S society” collapses (what Culler calls semiotic markers), and thus there are no semiotic markers to inhibit the free expression of the tourists. </a:t>
            </a:r>
            <a:endParaRPr/>
          </a:p>
          <a:p>
            <a:pPr indent="-228600" lvl="0" marL="228600" rtl="0" algn="l">
              <a:lnSpc>
                <a:spcPct val="120000"/>
              </a:lnSpc>
              <a:spcBef>
                <a:spcPts val="1000"/>
              </a:spcBef>
              <a:spcAft>
                <a:spcPts val="0"/>
              </a:spcAft>
              <a:buSzPts val="1980"/>
              <a:buChar char="▪"/>
            </a:pPr>
            <a:r>
              <a:rPr lang="en-US"/>
              <a:t>However, Culler would say that the </a:t>
            </a:r>
            <a:r>
              <a:rPr b="1" lang="en-US"/>
              <a:t>absence</a:t>
            </a:r>
            <a:r>
              <a:rPr lang="en-US"/>
              <a:t> of these semiotic markers </a:t>
            </a:r>
            <a:r>
              <a:rPr i="1" lang="en-US"/>
              <a:t>is itself a marker that one can now socialize freely in an authentic way. </a:t>
            </a:r>
            <a:endParaRPr/>
          </a:p>
          <a:p>
            <a:pPr indent="-228600" lvl="0" marL="228600" rtl="0" algn="l">
              <a:lnSpc>
                <a:spcPct val="120000"/>
              </a:lnSpc>
              <a:spcBef>
                <a:spcPts val="1000"/>
              </a:spcBef>
              <a:spcAft>
                <a:spcPts val="0"/>
              </a:spcAft>
              <a:buSzPts val="1980"/>
              <a:buChar char="▪"/>
            </a:pPr>
            <a:r>
              <a:rPr lang="en-US"/>
              <a:t>Thus, could tourists’ notions  of an “extra-mundane” experience be constructed by “tourism producers in terms of their imagery, expectations, preferences”, which in Wang’s words are limited to only object-related constructive authenticity?</a:t>
            </a:r>
            <a:endParaRPr/>
          </a:p>
          <a:p>
            <a:pPr indent="-102870" lvl="0" marL="228600" rtl="0" algn="l">
              <a:lnSpc>
                <a:spcPct val="120000"/>
              </a:lnSpc>
              <a:spcBef>
                <a:spcPts val="1000"/>
              </a:spcBef>
              <a:spcAft>
                <a:spcPts val="0"/>
              </a:spcAft>
              <a:buSzPts val="1980"/>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0" name="Shape 430"/>
        <p:cNvGrpSpPr/>
        <p:nvPr/>
      </p:nvGrpSpPr>
      <p:grpSpPr>
        <a:xfrm>
          <a:off x="0" y="0"/>
          <a:ext cx="0" cy="0"/>
          <a:chOff x="0" y="0"/>
          <a:chExt cx="0" cy="0"/>
        </a:xfrm>
      </p:grpSpPr>
      <p:sp>
        <p:nvSpPr>
          <p:cNvPr id="431" name="Google Shape;431;p24"/>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Central Question</a:t>
            </a:r>
            <a:endParaRPr/>
          </a:p>
        </p:txBody>
      </p:sp>
      <p:sp>
        <p:nvSpPr>
          <p:cNvPr id="432" name="Google Shape;432;p24"/>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SzPts val="2750"/>
              <a:buChar char="▪"/>
            </a:pPr>
            <a:r>
              <a:rPr lang="en-US" sz="2500"/>
              <a:t>Central Question : </a:t>
            </a:r>
            <a:r>
              <a:rPr b="1" lang="en-US" sz="2500"/>
              <a:t>Can both existential authenticity and constructive authenticity (an object-related notion) apply to experiences? </a:t>
            </a:r>
            <a:endParaRPr/>
          </a:p>
          <a:p>
            <a:pPr indent="-228600" lvl="0" marL="228600" rtl="0" algn="l">
              <a:lnSpc>
                <a:spcPct val="120000"/>
              </a:lnSpc>
              <a:spcBef>
                <a:spcPts val="1000"/>
              </a:spcBef>
              <a:spcAft>
                <a:spcPts val="0"/>
              </a:spcAft>
              <a:buSzPts val="2750"/>
              <a:buChar char="▪"/>
            </a:pPr>
            <a:r>
              <a:rPr lang="en-US" sz="2500"/>
              <a:t>Objective : To use Incredible India to ”make clear how the[tourism] industry markets its products,” and investigate whether the campaign employs both existential and constructive authenticity -&gt; if so, how?</a:t>
            </a:r>
            <a:endParaRPr/>
          </a:p>
          <a:p>
            <a:pPr indent="-53975" lvl="0" marL="228600" rtl="0" algn="l">
              <a:lnSpc>
                <a:spcPct val="120000"/>
              </a:lnSpc>
              <a:spcBef>
                <a:spcPts val="1000"/>
              </a:spcBef>
              <a:spcAft>
                <a:spcPts val="0"/>
              </a:spcAft>
              <a:buSzPts val="2750"/>
              <a:buNone/>
            </a:pPr>
            <a:r>
              <a:t/>
            </a:r>
            <a:endParaRPr sz="2500"/>
          </a:p>
          <a:p>
            <a:pPr indent="0" lvl="0" marL="0" rtl="0" algn="l">
              <a:lnSpc>
                <a:spcPct val="120000"/>
              </a:lnSpc>
              <a:spcBef>
                <a:spcPts val="1000"/>
              </a:spcBef>
              <a:spcAft>
                <a:spcPts val="0"/>
              </a:spcAft>
              <a:buSzPts val="2750"/>
              <a:buNone/>
            </a:pPr>
            <a:r>
              <a:t/>
            </a:r>
            <a:endParaRPr sz="25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36" name="Shape 436"/>
        <p:cNvGrpSpPr/>
        <p:nvPr/>
      </p:nvGrpSpPr>
      <p:grpSpPr>
        <a:xfrm>
          <a:off x="0" y="0"/>
          <a:ext cx="0" cy="0"/>
          <a:chOff x="0" y="0"/>
          <a:chExt cx="0" cy="0"/>
        </a:xfrm>
      </p:grpSpPr>
      <p:sp>
        <p:nvSpPr>
          <p:cNvPr id="437" name="Google Shape;437;p25"/>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Analysis - I</a:t>
            </a:r>
            <a:br>
              <a:rPr lang="en-US"/>
            </a:br>
            <a:r>
              <a:rPr lang="en-US"/>
              <a:t>Why “Incredible?”</a:t>
            </a:r>
            <a:endParaRPr/>
          </a:p>
        </p:txBody>
      </p:sp>
      <p:sp>
        <p:nvSpPr>
          <p:cNvPr id="438" name="Google Shape;438;p25"/>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SzPts val="1980"/>
              <a:buChar char="▪"/>
            </a:pPr>
            <a:r>
              <a:rPr lang="en-US"/>
              <a:t>The</a:t>
            </a:r>
            <a:r>
              <a:rPr b="1" i="1" lang="en-US"/>
              <a:t> </a:t>
            </a:r>
            <a:r>
              <a:rPr lang="en-US"/>
              <a:t>incredulity in</a:t>
            </a:r>
            <a:r>
              <a:rPr b="1" lang="en-US"/>
              <a:t> “Find the Incredible You”</a:t>
            </a:r>
            <a:r>
              <a:rPr b="1" i="1" lang="en-US"/>
              <a:t> </a:t>
            </a:r>
            <a:r>
              <a:rPr lang="en-US"/>
              <a:t>comes</a:t>
            </a:r>
            <a:r>
              <a:rPr i="1" lang="en-US"/>
              <a:t> </a:t>
            </a:r>
            <a:r>
              <a:rPr lang="en-US"/>
              <a:t>from</a:t>
            </a:r>
            <a:r>
              <a:rPr i="1" lang="en-US"/>
              <a:t> </a:t>
            </a:r>
            <a:r>
              <a:rPr lang="en-US"/>
              <a:t>the seemingly improbable, hyperbolic scenarios that play out from the outset – </a:t>
            </a:r>
            <a:endParaRPr/>
          </a:p>
          <a:p>
            <a:pPr indent="-228600" lvl="0" marL="228600" rtl="0" algn="l">
              <a:lnSpc>
                <a:spcPct val="120000"/>
              </a:lnSpc>
              <a:spcBef>
                <a:spcPts val="1000"/>
              </a:spcBef>
              <a:spcAft>
                <a:spcPts val="0"/>
              </a:spcAft>
              <a:buSzPts val="1980"/>
              <a:buChar char="▪"/>
            </a:pPr>
            <a:r>
              <a:rPr lang="en-US"/>
              <a:t>The Reincarnation of Mr. and Mrs. Jones  (reinforces family ties, sense of authentic togetherness)</a:t>
            </a:r>
            <a:endParaRPr/>
          </a:p>
          <a:p>
            <a:pPr indent="-228600" lvl="0" marL="228600" rtl="0" algn="l">
              <a:lnSpc>
                <a:spcPct val="120000"/>
              </a:lnSpc>
              <a:spcBef>
                <a:spcPts val="1000"/>
              </a:spcBef>
              <a:spcAft>
                <a:spcPts val="0"/>
              </a:spcAft>
              <a:buSzPts val="1980"/>
              <a:buChar char="▪"/>
            </a:pPr>
            <a:r>
              <a:rPr lang="en-US"/>
              <a:t>The Yogi of the racetrack (“when I put on the helmet, I am </a:t>
            </a:r>
            <a:r>
              <a:rPr i="1" lang="en-US"/>
              <a:t>still</a:t>
            </a:r>
            <a:r>
              <a:rPr lang="en-US"/>
              <a:t> in India)”</a:t>
            </a:r>
            <a:endParaRPr/>
          </a:p>
          <a:p>
            <a:pPr indent="-228600" lvl="0" marL="228600" rtl="0" algn="l">
              <a:lnSpc>
                <a:spcPct val="120000"/>
              </a:lnSpc>
              <a:spcBef>
                <a:spcPts val="1000"/>
              </a:spcBef>
              <a:spcAft>
                <a:spcPts val="0"/>
              </a:spcAft>
              <a:buSzPts val="1980"/>
              <a:buChar char="▪"/>
            </a:pPr>
            <a:r>
              <a:rPr lang="en-US"/>
              <a:t>The Indian rhinoceros saving a man’s Parisian bookstore </a:t>
            </a:r>
            <a:endParaRPr/>
          </a:p>
          <a:p>
            <a:pPr indent="-228600" lvl="0" marL="228600" rtl="0" algn="l">
              <a:lnSpc>
                <a:spcPct val="120000"/>
              </a:lnSpc>
              <a:spcBef>
                <a:spcPts val="1000"/>
              </a:spcBef>
              <a:spcAft>
                <a:spcPts val="0"/>
              </a:spcAft>
              <a:buSzPts val="1980"/>
              <a:buChar char="▪"/>
            </a:pPr>
            <a:r>
              <a:rPr lang="en-US"/>
              <a:t>“My culinary school is India” </a:t>
            </a:r>
            <a:endParaRPr/>
          </a:p>
          <a:p>
            <a:pPr indent="-228600" lvl="0" marL="228600" rtl="0" algn="l">
              <a:lnSpc>
                <a:spcPct val="120000"/>
              </a:lnSpc>
              <a:spcBef>
                <a:spcPts val="1000"/>
              </a:spcBef>
              <a:spcAft>
                <a:spcPts val="0"/>
              </a:spcAft>
              <a:buSzPts val="1980"/>
              <a:buChar char="▪"/>
            </a:pPr>
            <a:r>
              <a:rPr lang="en-US"/>
              <a:t>The incredulity aims to emphasize what Ning Wang calls the “extra-mundane” here, so that the potential tourist gets an amusing contrast to their everyday life. </a:t>
            </a:r>
            <a:endParaRPr/>
          </a:p>
          <a:p>
            <a:pPr indent="-102870" lvl="0" marL="228600" rtl="0" algn="l">
              <a:lnSpc>
                <a:spcPct val="120000"/>
              </a:lnSpc>
              <a:spcBef>
                <a:spcPts val="1000"/>
              </a:spcBef>
              <a:spcAft>
                <a:spcPts val="0"/>
              </a:spcAft>
              <a:buSzPts val="1980"/>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2" name="Shape 442"/>
        <p:cNvGrpSpPr/>
        <p:nvPr/>
      </p:nvGrpSpPr>
      <p:grpSpPr>
        <a:xfrm>
          <a:off x="0" y="0"/>
          <a:ext cx="0" cy="0"/>
          <a:chOff x="0" y="0"/>
          <a:chExt cx="0" cy="0"/>
        </a:xfrm>
      </p:grpSpPr>
      <p:sp>
        <p:nvSpPr>
          <p:cNvPr id="443" name="Google Shape;443;p26"/>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fontScale="90000"/>
          </a:bodyPr>
          <a:lstStyle/>
          <a:p>
            <a:pPr indent="0" lvl="0" marL="0" rtl="0" algn="ctr">
              <a:lnSpc>
                <a:spcPct val="85000"/>
              </a:lnSpc>
              <a:spcBef>
                <a:spcPts val="0"/>
              </a:spcBef>
              <a:spcAft>
                <a:spcPts val="0"/>
              </a:spcAft>
              <a:buClr>
                <a:srgbClr val="FFFEFF"/>
              </a:buClr>
              <a:buSzPct val="100000"/>
              <a:buFont typeface="Calibri"/>
              <a:buNone/>
            </a:pPr>
            <a:r>
              <a:rPr lang="en-US"/>
              <a:t>Analysis – II</a:t>
            </a:r>
            <a:br>
              <a:rPr lang="en-US"/>
            </a:br>
            <a:r>
              <a:rPr lang="en-US" sz="3600"/>
              <a:t>These “Incredible” scenarios are constructed!</a:t>
            </a:r>
            <a:endParaRPr/>
          </a:p>
        </p:txBody>
      </p:sp>
      <p:sp>
        <p:nvSpPr>
          <p:cNvPr id="444" name="Google Shape;444;p26"/>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lnSpcReduction="10000"/>
          </a:bodyPr>
          <a:lstStyle/>
          <a:p>
            <a:pPr indent="-228600" lvl="0" marL="228600" rtl="0" algn="l">
              <a:lnSpc>
                <a:spcPct val="120000"/>
              </a:lnSpc>
              <a:spcBef>
                <a:spcPts val="0"/>
              </a:spcBef>
              <a:spcAft>
                <a:spcPts val="0"/>
              </a:spcAft>
              <a:buSzPts val="1980"/>
              <a:buChar char="▪"/>
            </a:pPr>
            <a:r>
              <a:rPr lang="en-US"/>
              <a:t>The campaign plays upon the fact that prospective tourists have some preconceived notions of India, and are exposed to India through Western pop-culture and otherwise. </a:t>
            </a:r>
            <a:endParaRPr/>
          </a:p>
          <a:p>
            <a:pPr indent="-228600" lvl="0" marL="228600" rtl="0" algn="l">
              <a:lnSpc>
                <a:spcPct val="120000"/>
              </a:lnSpc>
              <a:spcBef>
                <a:spcPts val="1000"/>
              </a:spcBef>
              <a:spcAft>
                <a:spcPts val="0"/>
              </a:spcAft>
              <a:buSzPts val="1980"/>
              <a:buChar char="▪"/>
            </a:pPr>
            <a:r>
              <a:rPr lang="en-US"/>
              <a:t>Thus, these scenarios are constructed to mark the ”extra” in “extra-mundane”, and also so that the prospective tourist  ”never feels too far away ..  from home”</a:t>
            </a:r>
            <a:endParaRPr/>
          </a:p>
          <a:p>
            <a:pPr indent="-228600" lvl="0" marL="228600" rtl="0" algn="l">
              <a:lnSpc>
                <a:spcPct val="120000"/>
              </a:lnSpc>
              <a:spcBef>
                <a:spcPts val="1000"/>
              </a:spcBef>
              <a:spcAft>
                <a:spcPts val="0"/>
              </a:spcAft>
              <a:buSzPts val="1980"/>
              <a:buChar char="▪"/>
            </a:pPr>
            <a:r>
              <a:rPr lang="en-US"/>
              <a:t>Yoga and motorcycles : </a:t>
            </a:r>
            <a:r>
              <a:rPr i="1" lang="en-US"/>
              <a:t>Zen and the Art of Motorcycle Maintenance</a:t>
            </a:r>
            <a:endParaRPr/>
          </a:p>
          <a:p>
            <a:pPr indent="-228600" lvl="0" marL="228600" rtl="0" algn="l">
              <a:lnSpc>
                <a:spcPct val="120000"/>
              </a:lnSpc>
              <a:spcBef>
                <a:spcPts val="1000"/>
              </a:spcBef>
              <a:spcAft>
                <a:spcPts val="0"/>
              </a:spcAft>
              <a:buSzPts val="1980"/>
              <a:buChar char="▪"/>
            </a:pPr>
            <a:r>
              <a:rPr lang="en-US"/>
              <a:t>Maharani of Manhattan : </a:t>
            </a:r>
            <a:r>
              <a:rPr i="1" lang="en-US"/>
              <a:t>Eat, Pray, Love; Devil Wears Prada</a:t>
            </a:r>
            <a:endParaRPr/>
          </a:p>
          <a:p>
            <a:pPr indent="-228600" lvl="0" marL="228600" rtl="0" algn="l">
              <a:lnSpc>
                <a:spcPct val="120000"/>
              </a:lnSpc>
              <a:spcBef>
                <a:spcPts val="1000"/>
              </a:spcBef>
              <a:spcAft>
                <a:spcPts val="0"/>
              </a:spcAft>
              <a:buSzPts val="1980"/>
              <a:buChar char="▪"/>
            </a:pPr>
            <a:r>
              <a:rPr lang="en-US"/>
              <a:t>Reincarnation of Mr. and Mrs. Jones : </a:t>
            </a:r>
            <a:r>
              <a:rPr i="1" lang="en-US"/>
              <a:t>The Best Exotic Marigold Hotel</a:t>
            </a:r>
            <a:endParaRPr/>
          </a:p>
          <a:p>
            <a:pPr indent="-228600" lvl="0" marL="228600" rtl="0" algn="l">
              <a:lnSpc>
                <a:spcPct val="120000"/>
              </a:lnSpc>
              <a:spcBef>
                <a:spcPts val="1000"/>
              </a:spcBef>
              <a:spcAft>
                <a:spcPts val="0"/>
              </a:spcAft>
              <a:buSzPts val="1980"/>
              <a:buChar char="▪"/>
            </a:pPr>
            <a:r>
              <a:rPr lang="en-US"/>
              <a:t>Masala Masterchef : </a:t>
            </a:r>
            <a:r>
              <a:rPr i="1" lang="en-US"/>
              <a:t>Chef, </a:t>
            </a:r>
            <a:r>
              <a:rPr lang="en-US"/>
              <a:t>MasterChef show </a:t>
            </a:r>
            <a:endParaRPr/>
          </a:p>
          <a:p>
            <a:pPr indent="-102870" lvl="0" marL="228600" rtl="0" algn="l">
              <a:lnSpc>
                <a:spcPct val="120000"/>
              </a:lnSpc>
              <a:spcBef>
                <a:spcPts val="1000"/>
              </a:spcBef>
              <a:spcAft>
                <a:spcPts val="0"/>
              </a:spcAft>
              <a:buSzPts val="1980"/>
              <a:buNone/>
            </a:pPr>
            <a:r>
              <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48" name="Shape 448"/>
        <p:cNvGrpSpPr/>
        <p:nvPr/>
      </p:nvGrpSpPr>
      <p:grpSpPr>
        <a:xfrm>
          <a:off x="0" y="0"/>
          <a:ext cx="0" cy="0"/>
          <a:chOff x="0" y="0"/>
          <a:chExt cx="0" cy="0"/>
        </a:xfrm>
      </p:grpSpPr>
      <p:sp>
        <p:nvSpPr>
          <p:cNvPr id="449" name="Google Shape;449;p27"/>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Analysis III</a:t>
            </a:r>
            <a:br>
              <a:rPr lang="en-US"/>
            </a:br>
            <a:r>
              <a:rPr lang="en-US" sz="3600"/>
              <a:t>The videos are  framed as memories!</a:t>
            </a:r>
            <a:endParaRPr/>
          </a:p>
        </p:txBody>
      </p:sp>
      <p:sp>
        <p:nvSpPr>
          <p:cNvPr id="450" name="Google Shape;450;p27"/>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fontScale="85000" lnSpcReduction="10000"/>
          </a:bodyPr>
          <a:lstStyle/>
          <a:p>
            <a:pPr indent="-228600" lvl="0" marL="228600" rtl="0" algn="l">
              <a:lnSpc>
                <a:spcPct val="120000"/>
              </a:lnSpc>
              <a:spcBef>
                <a:spcPts val="0"/>
              </a:spcBef>
              <a:spcAft>
                <a:spcPts val="0"/>
              </a:spcAft>
              <a:buSzPct val="110000"/>
              <a:buChar char="▪"/>
            </a:pPr>
            <a:r>
              <a:rPr lang="en-US" sz="2100"/>
              <a:t>To enhance the feeling of finding your true self, the videos are modelled as memory – and thus each video starts off with a flashback triggered by a question/important occasion. </a:t>
            </a:r>
            <a:endParaRPr/>
          </a:p>
          <a:p>
            <a:pPr indent="-228600" lvl="0" marL="228600" rtl="0" algn="l">
              <a:lnSpc>
                <a:spcPct val="120000"/>
              </a:lnSpc>
              <a:spcBef>
                <a:spcPts val="1000"/>
              </a:spcBef>
              <a:spcAft>
                <a:spcPts val="0"/>
              </a:spcAft>
              <a:buSzPct val="110000"/>
              <a:buChar char="▪"/>
            </a:pPr>
            <a:r>
              <a:rPr lang="en-US" sz="2100"/>
              <a:t>The sequences in India are shown as a frenzied, chaotic montage, resembling both memories and India as well.  </a:t>
            </a:r>
            <a:endParaRPr/>
          </a:p>
          <a:p>
            <a:pPr indent="-228600" lvl="0" marL="228600" rtl="0" algn="l">
              <a:lnSpc>
                <a:spcPct val="120000"/>
              </a:lnSpc>
              <a:spcBef>
                <a:spcPts val="1000"/>
              </a:spcBef>
              <a:spcAft>
                <a:spcPts val="0"/>
              </a:spcAft>
              <a:buSzPct val="110000"/>
              <a:buChar char="▪"/>
            </a:pPr>
            <a:r>
              <a:rPr lang="en-US" sz="2100"/>
              <a:t>Each “memory” ends off with temple bells -&gt; to construct the whole Indian experience as sacred, and to mark the culmination of a transformative pilgrimage.</a:t>
            </a:r>
            <a:endParaRPr/>
          </a:p>
          <a:p>
            <a:pPr indent="-228600" lvl="0" marL="228600" rtl="0" algn="l">
              <a:lnSpc>
                <a:spcPct val="120000"/>
              </a:lnSpc>
              <a:spcBef>
                <a:spcPts val="1000"/>
              </a:spcBef>
              <a:spcAft>
                <a:spcPts val="0"/>
              </a:spcAft>
              <a:buSzPct val="110000"/>
              <a:buChar char="▪"/>
            </a:pPr>
            <a:r>
              <a:rPr lang="en-US" sz="2100"/>
              <a:t>The device of the memories conveys:</a:t>
            </a:r>
            <a:endParaRPr/>
          </a:p>
          <a:p>
            <a:pPr indent="-228600" lvl="1" marL="685800" rtl="0" algn="l">
              <a:lnSpc>
                <a:spcPct val="120000"/>
              </a:lnSpc>
              <a:spcBef>
                <a:spcPts val="500"/>
              </a:spcBef>
              <a:spcAft>
                <a:spcPts val="0"/>
              </a:spcAft>
              <a:buSzPct val="110000"/>
              <a:buFont typeface="Noto Sans Symbols"/>
              <a:buChar char="✔"/>
            </a:pPr>
            <a:r>
              <a:rPr lang="en-US" sz="2100"/>
              <a:t>Existential authenticity through its spontaneity, cathartic feel</a:t>
            </a:r>
            <a:endParaRPr/>
          </a:p>
          <a:p>
            <a:pPr indent="-228600" lvl="1" marL="685800" rtl="0" algn="l">
              <a:lnSpc>
                <a:spcPct val="120000"/>
              </a:lnSpc>
              <a:spcBef>
                <a:spcPts val="500"/>
              </a:spcBef>
              <a:spcAft>
                <a:spcPts val="0"/>
              </a:spcAft>
              <a:buSzPct val="110000"/>
              <a:buFont typeface="Noto Sans Symbols"/>
              <a:buChar char="✔"/>
            </a:pPr>
            <a:r>
              <a:rPr lang="en-US" sz="2100"/>
              <a:t>Constructive authenticity by framing the memories as transformative and the epitome of “extra-mundane”</a:t>
            </a:r>
            <a:endParaRPr/>
          </a:p>
          <a:p>
            <a:pPr indent="-109854" lvl="0" marL="228600" rtl="0" algn="l">
              <a:lnSpc>
                <a:spcPct val="120000"/>
              </a:lnSpc>
              <a:spcBef>
                <a:spcPts val="1000"/>
              </a:spcBef>
              <a:spcAft>
                <a:spcPts val="0"/>
              </a:spcAft>
              <a:buSzPct val="110000"/>
              <a:buNone/>
            </a:pPr>
            <a:r>
              <a:t/>
            </a:r>
            <a:endParaRPr sz="20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54" name="Shape 454"/>
        <p:cNvGrpSpPr/>
        <p:nvPr/>
      </p:nvGrpSpPr>
      <p:grpSpPr>
        <a:xfrm>
          <a:off x="0" y="0"/>
          <a:ext cx="0" cy="0"/>
          <a:chOff x="0" y="0"/>
          <a:chExt cx="0" cy="0"/>
        </a:xfrm>
      </p:grpSpPr>
      <p:sp>
        <p:nvSpPr>
          <p:cNvPr id="455" name="Google Shape;455;p28"/>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Finally, the interview</a:t>
            </a:r>
            <a:endParaRPr/>
          </a:p>
        </p:txBody>
      </p:sp>
      <p:sp>
        <p:nvSpPr>
          <p:cNvPr id="456" name="Google Shape;456;p28"/>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SzPts val="1980"/>
              <a:buChar char="▪"/>
            </a:pPr>
            <a:r>
              <a:rPr lang="en-US"/>
              <a:t>Similarly with the interviews of the creator. </a:t>
            </a:r>
            <a:endParaRPr/>
          </a:p>
          <a:p>
            <a:pPr indent="-228600" lvl="0" marL="228600" rtl="0" algn="l">
              <a:lnSpc>
                <a:spcPct val="120000"/>
              </a:lnSpc>
              <a:spcBef>
                <a:spcPts val="1000"/>
              </a:spcBef>
              <a:spcAft>
                <a:spcPts val="0"/>
              </a:spcAft>
              <a:buSzPts val="1980"/>
              <a:buChar char="▪"/>
            </a:pPr>
            <a:r>
              <a:rPr i="1" lang="en-US"/>
              <a:t>Convey existential authenticity: “The challenge was in creating individual, visually unique pieces with a pulse of their own and at the same time, ensuring they fit perfectly with the rest of the campaign without looking repetitive or mundane.” </a:t>
            </a:r>
            <a:endParaRPr/>
          </a:p>
          <a:p>
            <a:pPr indent="-228600" lvl="0" marL="228600" rtl="0" algn="l">
              <a:lnSpc>
                <a:spcPct val="120000"/>
              </a:lnSpc>
              <a:spcBef>
                <a:spcPts val="1000"/>
              </a:spcBef>
              <a:spcAft>
                <a:spcPts val="0"/>
              </a:spcAft>
              <a:buSzPts val="1980"/>
              <a:buChar char="▪"/>
            </a:pPr>
            <a:r>
              <a:rPr lang="en-US"/>
              <a:t>Convey constructive authenticity : moves into constructing a persuasive narrative again, “</a:t>
            </a:r>
            <a:r>
              <a:rPr i="1" lang="en-US"/>
              <a:t>Casting was an unprecedented challenge: we went to over seven countries to find ethnically authentic characters.” </a:t>
            </a:r>
            <a:r>
              <a:rPr lang="en-US"/>
              <a:t> </a:t>
            </a:r>
            <a:r>
              <a:rPr b="1" lang="en-US"/>
              <a:t>The need to market the experience ensures that its characters must be constructed to be authentic, and “relatable” in the Western sense. </a:t>
            </a:r>
            <a:endParaRPr/>
          </a:p>
          <a:p>
            <a:pPr indent="-102870" lvl="0" marL="228600" rtl="0" algn="l">
              <a:lnSpc>
                <a:spcPct val="120000"/>
              </a:lnSpc>
              <a:spcBef>
                <a:spcPts val="1000"/>
              </a:spcBef>
              <a:spcAft>
                <a:spcPts val="0"/>
              </a:spcAft>
              <a:buSzPts val="1980"/>
              <a:buNone/>
            </a:pPr>
            <a:r>
              <a:t/>
            </a:r>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60" name="Shape 460"/>
        <p:cNvGrpSpPr/>
        <p:nvPr/>
      </p:nvGrpSpPr>
      <p:grpSpPr>
        <a:xfrm>
          <a:off x="0" y="0"/>
          <a:ext cx="0" cy="0"/>
          <a:chOff x="0" y="0"/>
          <a:chExt cx="0" cy="0"/>
        </a:xfrm>
      </p:grpSpPr>
      <p:grpSp>
        <p:nvGrpSpPr>
          <p:cNvPr id="461" name="Google Shape;461;p29"/>
          <p:cNvGrpSpPr/>
          <p:nvPr/>
        </p:nvGrpSpPr>
        <p:grpSpPr>
          <a:xfrm>
            <a:off x="1106899" y="4092"/>
            <a:ext cx="9207010" cy="6849815"/>
            <a:chOff x="1106899" y="4092"/>
            <a:chExt cx="9207010" cy="6849815"/>
          </a:xfrm>
        </p:grpSpPr>
        <p:sp>
          <p:nvSpPr>
            <p:cNvPr id="462" name="Google Shape;462;p29"/>
            <p:cNvSpPr/>
            <p:nvPr/>
          </p:nvSpPr>
          <p:spPr>
            <a:xfrm>
              <a:off x="7318743" y="5004717"/>
              <a:ext cx="390673" cy="1198066"/>
            </a:xfrm>
            <a:custGeom>
              <a:rect b="b" l="l" r="r" t="t"/>
              <a:pathLst>
                <a:path extrusionOk="0" h="120000" w="120000">
                  <a:moveTo>
                    <a:pt x="0" y="0"/>
                  </a:moveTo>
                  <a:lnTo>
                    <a:pt x="0" y="120000"/>
                  </a:lnTo>
                  <a:lnTo>
                    <a:pt x="120000" y="120000"/>
                  </a:lnTo>
                </a:path>
              </a:pathLst>
            </a:custGeom>
            <a:noFill/>
            <a:ln cap="flat" cmpd="sng" w="15875">
              <a:solidFill>
                <a:srgbClr val="47B18D"/>
              </a:solidFill>
              <a:prstDash val="solid"/>
              <a:round/>
              <a:headEnd len="sm" w="sm" type="none"/>
              <a:tailEnd len="sm" w="sm" type="none"/>
            </a:ln>
          </p:spPr>
        </p:sp>
        <p:sp>
          <p:nvSpPr>
            <p:cNvPr id="463" name="Google Shape;463;p29"/>
            <p:cNvSpPr/>
            <p:nvPr/>
          </p:nvSpPr>
          <p:spPr>
            <a:xfrm>
              <a:off x="8314820" y="3155528"/>
              <a:ext cx="91440" cy="546943"/>
            </a:xfrm>
            <a:custGeom>
              <a:rect b="b" l="l" r="r" t="t"/>
              <a:pathLst>
                <a:path extrusionOk="0" h="120000" w="120000">
                  <a:moveTo>
                    <a:pt x="60000" y="0"/>
                  </a:moveTo>
                  <a:lnTo>
                    <a:pt x="60000" y="120000"/>
                  </a:lnTo>
                </a:path>
              </a:pathLst>
            </a:custGeom>
            <a:noFill/>
            <a:ln cap="flat" cmpd="sng" w="15875">
              <a:solidFill>
                <a:srgbClr val="47B18D"/>
              </a:solidFill>
              <a:prstDash val="solid"/>
              <a:round/>
              <a:headEnd len="sm" w="sm" type="none"/>
              <a:tailEnd len="sm" w="sm" type="none"/>
            </a:ln>
          </p:spPr>
        </p:sp>
        <p:sp>
          <p:nvSpPr>
            <p:cNvPr id="464" name="Google Shape;464;p29"/>
            <p:cNvSpPr/>
            <p:nvPr/>
          </p:nvSpPr>
          <p:spPr>
            <a:xfrm>
              <a:off x="6090426" y="1306338"/>
              <a:ext cx="2270114" cy="546943"/>
            </a:xfrm>
            <a:custGeom>
              <a:rect b="b" l="l" r="r" t="t"/>
              <a:pathLst>
                <a:path extrusionOk="0" h="120000" w="120000">
                  <a:moveTo>
                    <a:pt x="0" y="0"/>
                  </a:moveTo>
                  <a:lnTo>
                    <a:pt x="0" y="60000"/>
                  </a:lnTo>
                  <a:lnTo>
                    <a:pt x="120000" y="60000"/>
                  </a:lnTo>
                  <a:lnTo>
                    <a:pt x="120000" y="120000"/>
                  </a:lnTo>
                </a:path>
              </a:pathLst>
            </a:custGeom>
            <a:noFill/>
            <a:ln cap="flat" cmpd="sng" w="15875">
              <a:solidFill>
                <a:srgbClr val="3C9B7B"/>
              </a:solidFill>
              <a:prstDash val="solid"/>
              <a:round/>
              <a:headEnd len="sm" w="sm" type="none"/>
              <a:tailEnd len="sm" w="sm" type="none"/>
            </a:ln>
          </p:spPr>
        </p:sp>
        <p:sp>
          <p:nvSpPr>
            <p:cNvPr id="465" name="Google Shape;465;p29"/>
            <p:cNvSpPr/>
            <p:nvPr/>
          </p:nvSpPr>
          <p:spPr>
            <a:xfrm>
              <a:off x="1695090" y="5113728"/>
              <a:ext cx="558332" cy="987584"/>
            </a:xfrm>
            <a:custGeom>
              <a:rect b="b" l="l" r="r" t="t"/>
              <a:pathLst>
                <a:path extrusionOk="0" h="120000" w="120000">
                  <a:moveTo>
                    <a:pt x="0" y="0"/>
                  </a:moveTo>
                  <a:lnTo>
                    <a:pt x="0" y="120000"/>
                  </a:lnTo>
                  <a:lnTo>
                    <a:pt x="120000" y="120000"/>
                  </a:lnTo>
                </a:path>
              </a:pathLst>
            </a:custGeom>
            <a:noFill/>
            <a:ln cap="flat" cmpd="sng" w="15875">
              <a:solidFill>
                <a:srgbClr val="47B18D"/>
              </a:solidFill>
              <a:prstDash val="solid"/>
              <a:round/>
              <a:headEnd len="sm" w="sm" type="none"/>
              <a:tailEnd len="sm" w="sm" type="none"/>
            </a:ln>
          </p:spPr>
        </p:sp>
        <p:sp>
          <p:nvSpPr>
            <p:cNvPr id="466" name="Google Shape;466;p29"/>
            <p:cNvSpPr/>
            <p:nvPr/>
          </p:nvSpPr>
          <p:spPr>
            <a:xfrm>
              <a:off x="3042065" y="3175817"/>
              <a:ext cx="91440" cy="635665"/>
            </a:xfrm>
            <a:custGeom>
              <a:rect b="b" l="l" r="r" t="t"/>
              <a:pathLst>
                <a:path extrusionOk="0" h="120000" w="120000">
                  <a:moveTo>
                    <a:pt x="80678" y="0"/>
                  </a:moveTo>
                  <a:lnTo>
                    <a:pt x="80678" y="68374"/>
                  </a:lnTo>
                  <a:lnTo>
                    <a:pt x="60000" y="68374"/>
                  </a:lnTo>
                  <a:lnTo>
                    <a:pt x="60000" y="120000"/>
                  </a:lnTo>
                </a:path>
              </a:pathLst>
            </a:custGeom>
            <a:noFill/>
            <a:ln cap="flat" cmpd="sng" w="15875">
              <a:solidFill>
                <a:srgbClr val="47B18D"/>
              </a:solidFill>
              <a:prstDash val="solid"/>
              <a:round/>
              <a:headEnd len="sm" w="sm" type="none"/>
              <a:tailEnd len="sm" w="sm" type="none"/>
            </a:ln>
          </p:spPr>
        </p:sp>
        <p:sp>
          <p:nvSpPr>
            <p:cNvPr id="467" name="Google Shape;467;p29"/>
            <p:cNvSpPr/>
            <p:nvPr/>
          </p:nvSpPr>
          <p:spPr>
            <a:xfrm>
              <a:off x="3103542" y="1306338"/>
              <a:ext cx="2986883" cy="567232"/>
            </a:xfrm>
            <a:custGeom>
              <a:rect b="b" l="l" r="r" t="t"/>
              <a:pathLst>
                <a:path extrusionOk="0" h="120000" w="120000">
                  <a:moveTo>
                    <a:pt x="120000" y="0"/>
                  </a:moveTo>
                  <a:lnTo>
                    <a:pt x="120000" y="62146"/>
                  </a:lnTo>
                  <a:lnTo>
                    <a:pt x="0" y="62146"/>
                  </a:lnTo>
                  <a:lnTo>
                    <a:pt x="0" y="120000"/>
                  </a:lnTo>
                </a:path>
              </a:pathLst>
            </a:custGeom>
            <a:noFill/>
            <a:ln cap="flat" cmpd="sng" w="15875">
              <a:solidFill>
                <a:srgbClr val="3C9B7B"/>
              </a:solidFill>
              <a:prstDash val="solid"/>
              <a:round/>
              <a:headEnd len="sm" w="sm" type="none"/>
              <a:tailEnd len="sm" w="sm" type="none"/>
            </a:ln>
          </p:spPr>
        </p:sp>
        <p:sp>
          <p:nvSpPr>
            <p:cNvPr id="468" name="Google Shape;468;p29"/>
            <p:cNvSpPr/>
            <p:nvPr/>
          </p:nvSpPr>
          <p:spPr>
            <a:xfrm>
              <a:off x="4788180" y="4092"/>
              <a:ext cx="2604492" cy="1302246"/>
            </a:xfrm>
            <a:prstGeom prst="rect">
              <a:avLst/>
            </a:prstGeom>
            <a:solidFill>
              <a:schemeClr val="lt1"/>
            </a:solidFill>
            <a:ln cap="flat" cmpd="sng" w="15875">
              <a:solidFill>
                <a:srgbClr val="47B1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29"/>
            <p:cNvSpPr txBox="1"/>
            <p:nvPr/>
          </p:nvSpPr>
          <p:spPr>
            <a:xfrm>
              <a:off x="4788180" y="4092"/>
              <a:ext cx="2604492" cy="1302246"/>
            </a:xfrm>
            <a:prstGeom prst="rect">
              <a:avLst/>
            </a:prstGeom>
            <a:noFill/>
            <a:ln>
              <a:noFill/>
            </a:ln>
          </p:spPr>
          <p:txBody>
            <a:bodyPr anchorCtr="0" anchor="ctr" bIns="14600" lIns="14600" spcFirstLastPara="1" rIns="14600" wrap="square" tIns="14600">
              <a:noAutofit/>
            </a:bodyPr>
            <a:lstStyle/>
            <a:p>
              <a:pPr indent="0" lvl="0" marL="0" marR="0" rtl="0" algn="ctr">
                <a:lnSpc>
                  <a:spcPct val="90000"/>
                </a:lnSpc>
                <a:spcBef>
                  <a:spcPts val="0"/>
                </a:spcBef>
                <a:spcAft>
                  <a:spcPts val="0"/>
                </a:spcAft>
                <a:buClr>
                  <a:schemeClr val="lt1"/>
                </a:buClr>
                <a:buSzPts val="2300"/>
                <a:buFont typeface="Rockwell"/>
                <a:buNone/>
              </a:pPr>
              <a:r>
                <a:rPr lang="en-US" sz="2300">
                  <a:solidFill>
                    <a:schemeClr val="lt1"/>
                  </a:solidFill>
                  <a:latin typeface="Rockwell"/>
                  <a:ea typeface="Rockwell"/>
                  <a:cs typeface="Rockwell"/>
                  <a:sym typeface="Rockwell"/>
                </a:rPr>
                <a:t>Objective of Incredible India</a:t>
              </a:r>
              <a:endParaRPr/>
            </a:p>
          </p:txBody>
        </p:sp>
        <p:sp>
          <p:nvSpPr>
            <p:cNvPr id="470" name="Google Shape;470;p29"/>
            <p:cNvSpPr/>
            <p:nvPr/>
          </p:nvSpPr>
          <p:spPr>
            <a:xfrm>
              <a:off x="1106899" y="1873571"/>
              <a:ext cx="3993285" cy="1302246"/>
            </a:xfrm>
            <a:prstGeom prst="rect">
              <a:avLst/>
            </a:prstGeom>
            <a:solidFill>
              <a:schemeClr val="lt1"/>
            </a:solidFill>
            <a:ln cap="flat" cmpd="sng" w="15875">
              <a:solidFill>
                <a:srgbClr val="47B1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29"/>
            <p:cNvSpPr txBox="1"/>
            <p:nvPr/>
          </p:nvSpPr>
          <p:spPr>
            <a:xfrm>
              <a:off x="1106899" y="1873571"/>
              <a:ext cx="3993285" cy="1302246"/>
            </a:xfrm>
            <a:prstGeom prst="rect">
              <a:avLst/>
            </a:prstGeom>
            <a:noFill/>
            <a:ln>
              <a:noFill/>
            </a:ln>
          </p:spPr>
          <p:txBody>
            <a:bodyPr anchorCtr="0" anchor="ctr" bIns="14600" lIns="14600" spcFirstLastPara="1" rIns="14600" wrap="square" tIns="14600">
              <a:noAutofit/>
            </a:bodyPr>
            <a:lstStyle/>
            <a:p>
              <a:pPr indent="0" lvl="0" marL="0" marR="0" rtl="0" algn="ctr">
                <a:lnSpc>
                  <a:spcPct val="90000"/>
                </a:lnSpc>
                <a:spcBef>
                  <a:spcPts val="0"/>
                </a:spcBef>
                <a:spcAft>
                  <a:spcPts val="0"/>
                </a:spcAft>
                <a:buClr>
                  <a:schemeClr val="lt1"/>
                </a:buClr>
                <a:buSzPts val="2300"/>
                <a:buFont typeface="Rockwell"/>
                <a:buNone/>
              </a:pPr>
              <a:r>
                <a:rPr lang="en-US" sz="2300">
                  <a:solidFill>
                    <a:schemeClr val="lt1"/>
                  </a:solidFill>
                  <a:latin typeface="Rockwell"/>
                  <a:ea typeface="Rockwell"/>
                  <a:cs typeface="Rockwell"/>
                  <a:sym typeface="Rockwell"/>
                </a:rPr>
                <a:t>Attract tourists by marketing a niche, cathartic experience</a:t>
              </a:r>
              <a:endParaRPr/>
            </a:p>
          </p:txBody>
        </p:sp>
        <p:sp>
          <p:nvSpPr>
            <p:cNvPr id="472" name="Google Shape;472;p29"/>
            <p:cNvSpPr/>
            <p:nvPr/>
          </p:nvSpPr>
          <p:spPr>
            <a:xfrm>
              <a:off x="1346916" y="3811482"/>
              <a:ext cx="3481737" cy="1302246"/>
            </a:xfrm>
            <a:prstGeom prst="rect">
              <a:avLst/>
            </a:prstGeom>
            <a:solidFill>
              <a:schemeClr val="lt1"/>
            </a:solidFill>
            <a:ln cap="flat" cmpd="sng" w="15875">
              <a:solidFill>
                <a:srgbClr val="47B1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 name="Google Shape;473;p29"/>
            <p:cNvSpPr txBox="1"/>
            <p:nvPr/>
          </p:nvSpPr>
          <p:spPr>
            <a:xfrm>
              <a:off x="1346916" y="3811482"/>
              <a:ext cx="3481737" cy="1302246"/>
            </a:xfrm>
            <a:prstGeom prst="rect">
              <a:avLst/>
            </a:prstGeom>
            <a:noFill/>
            <a:ln>
              <a:noFill/>
            </a:ln>
          </p:spPr>
          <p:txBody>
            <a:bodyPr anchorCtr="0" anchor="ctr" bIns="14600" lIns="14600" spcFirstLastPara="1" rIns="14600" wrap="square" tIns="14600">
              <a:noAutofit/>
            </a:bodyPr>
            <a:lstStyle/>
            <a:p>
              <a:pPr indent="0" lvl="0" marL="0" marR="0" rtl="0" algn="ctr">
                <a:lnSpc>
                  <a:spcPct val="90000"/>
                </a:lnSpc>
                <a:spcBef>
                  <a:spcPts val="0"/>
                </a:spcBef>
                <a:spcAft>
                  <a:spcPts val="0"/>
                </a:spcAft>
                <a:buClr>
                  <a:schemeClr val="lt1"/>
                </a:buClr>
                <a:buSzPts val="2300"/>
                <a:buFont typeface="Rockwell"/>
                <a:buNone/>
              </a:pPr>
              <a:r>
                <a:rPr lang="en-US" sz="2300">
                  <a:solidFill>
                    <a:schemeClr val="lt1"/>
                  </a:solidFill>
                  <a:latin typeface="Rockwell"/>
                  <a:ea typeface="Rockwell"/>
                  <a:cs typeface="Rockwell"/>
                  <a:sym typeface="Rockwell"/>
                </a:rPr>
                <a:t>Show transformative experiences from the perspective of the tourist</a:t>
              </a:r>
              <a:endParaRPr/>
            </a:p>
          </p:txBody>
        </p:sp>
        <p:sp>
          <p:nvSpPr>
            <p:cNvPr id="474" name="Google Shape;474;p29"/>
            <p:cNvSpPr/>
            <p:nvPr/>
          </p:nvSpPr>
          <p:spPr>
            <a:xfrm>
              <a:off x="2253423" y="5450190"/>
              <a:ext cx="2604492" cy="1302246"/>
            </a:xfrm>
            <a:prstGeom prst="rect">
              <a:avLst/>
            </a:prstGeom>
            <a:solidFill>
              <a:schemeClr val="lt1"/>
            </a:solidFill>
            <a:ln cap="flat" cmpd="sng" w="15875">
              <a:solidFill>
                <a:srgbClr val="47B1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 name="Google Shape;475;p29"/>
            <p:cNvSpPr txBox="1"/>
            <p:nvPr/>
          </p:nvSpPr>
          <p:spPr>
            <a:xfrm>
              <a:off x="2253423" y="5450190"/>
              <a:ext cx="2604492" cy="1302246"/>
            </a:xfrm>
            <a:prstGeom prst="rect">
              <a:avLst/>
            </a:prstGeom>
            <a:noFill/>
            <a:ln>
              <a:noFill/>
            </a:ln>
          </p:spPr>
          <p:txBody>
            <a:bodyPr anchorCtr="0" anchor="ctr" bIns="14600" lIns="14600" spcFirstLastPara="1" rIns="14600" wrap="square" tIns="14600">
              <a:noAutofit/>
            </a:bodyPr>
            <a:lstStyle/>
            <a:p>
              <a:pPr indent="0" lvl="0" marL="0" marR="0" rtl="0" algn="ctr">
                <a:lnSpc>
                  <a:spcPct val="90000"/>
                </a:lnSpc>
                <a:spcBef>
                  <a:spcPts val="0"/>
                </a:spcBef>
                <a:spcAft>
                  <a:spcPts val="0"/>
                </a:spcAft>
                <a:buClr>
                  <a:schemeClr val="lt1"/>
                </a:buClr>
                <a:buSzPts val="2300"/>
                <a:buFont typeface="Rockwell"/>
                <a:buNone/>
              </a:pPr>
              <a:r>
                <a:rPr lang="en-US" sz="2300">
                  <a:solidFill>
                    <a:schemeClr val="lt1"/>
                  </a:solidFill>
                  <a:latin typeface="Rockwell"/>
                  <a:ea typeface="Rockwell"/>
                  <a:cs typeface="Rockwell"/>
                  <a:sym typeface="Rockwell"/>
                </a:rPr>
                <a:t>Appeal to existential authenticity</a:t>
              </a:r>
              <a:endParaRPr/>
            </a:p>
          </p:txBody>
        </p:sp>
        <p:sp>
          <p:nvSpPr>
            <p:cNvPr id="476" name="Google Shape;476;p29"/>
            <p:cNvSpPr/>
            <p:nvPr/>
          </p:nvSpPr>
          <p:spPr>
            <a:xfrm>
              <a:off x="6418318" y="1853282"/>
              <a:ext cx="3884443" cy="1302246"/>
            </a:xfrm>
            <a:prstGeom prst="rect">
              <a:avLst/>
            </a:prstGeom>
            <a:solidFill>
              <a:schemeClr val="lt1"/>
            </a:solidFill>
            <a:ln cap="flat" cmpd="sng" w="15875">
              <a:solidFill>
                <a:srgbClr val="47B1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 name="Google Shape;477;p29"/>
            <p:cNvSpPr txBox="1"/>
            <p:nvPr/>
          </p:nvSpPr>
          <p:spPr>
            <a:xfrm>
              <a:off x="6418318" y="1853282"/>
              <a:ext cx="3884443" cy="1302246"/>
            </a:xfrm>
            <a:prstGeom prst="rect">
              <a:avLst/>
            </a:prstGeom>
            <a:noFill/>
            <a:ln>
              <a:noFill/>
            </a:ln>
          </p:spPr>
          <p:txBody>
            <a:bodyPr anchorCtr="0" anchor="ctr" bIns="14600" lIns="14600" spcFirstLastPara="1" rIns="14600" wrap="square" tIns="14600">
              <a:noAutofit/>
            </a:bodyPr>
            <a:lstStyle/>
            <a:p>
              <a:pPr indent="0" lvl="0" marL="0" marR="0" rtl="0" algn="ctr">
                <a:lnSpc>
                  <a:spcPct val="90000"/>
                </a:lnSpc>
                <a:spcBef>
                  <a:spcPts val="0"/>
                </a:spcBef>
                <a:spcAft>
                  <a:spcPts val="0"/>
                </a:spcAft>
                <a:buClr>
                  <a:schemeClr val="lt1"/>
                </a:buClr>
                <a:buSzPts val="2300"/>
                <a:buFont typeface="Rockwell"/>
                <a:buNone/>
              </a:pPr>
              <a:r>
                <a:rPr lang="en-US" sz="2300">
                  <a:solidFill>
                    <a:schemeClr val="lt1"/>
                  </a:solidFill>
                  <a:latin typeface="Rockwell"/>
                  <a:ea typeface="Rockwell"/>
                  <a:cs typeface="Rockwell"/>
                  <a:sym typeface="Rockwell"/>
                </a:rPr>
                <a:t>Differentiate India from other popular Asian destinations</a:t>
              </a:r>
              <a:endParaRPr/>
            </a:p>
          </p:txBody>
        </p:sp>
        <p:sp>
          <p:nvSpPr>
            <p:cNvPr id="478" name="Google Shape;478;p29"/>
            <p:cNvSpPr/>
            <p:nvPr/>
          </p:nvSpPr>
          <p:spPr>
            <a:xfrm>
              <a:off x="7058294" y="3702471"/>
              <a:ext cx="2604492" cy="1302246"/>
            </a:xfrm>
            <a:prstGeom prst="rect">
              <a:avLst/>
            </a:prstGeom>
            <a:solidFill>
              <a:schemeClr val="lt1"/>
            </a:solidFill>
            <a:ln cap="flat" cmpd="sng" w="15875">
              <a:solidFill>
                <a:srgbClr val="47B1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29"/>
            <p:cNvSpPr txBox="1"/>
            <p:nvPr/>
          </p:nvSpPr>
          <p:spPr>
            <a:xfrm>
              <a:off x="7058294" y="3702471"/>
              <a:ext cx="2604492" cy="1302246"/>
            </a:xfrm>
            <a:prstGeom prst="rect">
              <a:avLst/>
            </a:prstGeom>
            <a:noFill/>
            <a:ln>
              <a:noFill/>
            </a:ln>
          </p:spPr>
          <p:txBody>
            <a:bodyPr anchorCtr="0" anchor="ctr" bIns="11425" lIns="11425" spcFirstLastPara="1" rIns="11425" wrap="square" tIns="11425">
              <a:noAutofit/>
            </a:bodyPr>
            <a:lstStyle/>
            <a:p>
              <a:pPr indent="0" lvl="0" marL="0" marR="0" rtl="0" algn="ctr">
                <a:lnSpc>
                  <a:spcPct val="90000"/>
                </a:lnSpc>
                <a:spcBef>
                  <a:spcPts val="0"/>
                </a:spcBef>
                <a:spcAft>
                  <a:spcPts val="0"/>
                </a:spcAft>
                <a:buClr>
                  <a:schemeClr val="lt1"/>
                </a:buClr>
                <a:buSzPts val="1800"/>
                <a:buFont typeface="Rockwell"/>
                <a:buNone/>
              </a:pPr>
              <a:r>
                <a:rPr lang="en-US" sz="1800">
                  <a:solidFill>
                    <a:schemeClr val="lt1"/>
                  </a:solidFill>
                  <a:latin typeface="Rockwell"/>
                  <a:ea typeface="Rockwell"/>
                  <a:cs typeface="Rockwell"/>
                  <a:sym typeface="Rockwell"/>
                </a:rPr>
                <a:t>Construct experiences as the epitome of "extra-mundane", yet not "too far away from home"</a:t>
              </a:r>
              <a:endParaRPr/>
            </a:p>
          </p:txBody>
        </p:sp>
        <p:sp>
          <p:nvSpPr>
            <p:cNvPr id="480" name="Google Shape;480;p29"/>
            <p:cNvSpPr/>
            <p:nvPr/>
          </p:nvSpPr>
          <p:spPr>
            <a:xfrm>
              <a:off x="7709417" y="5551661"/>
              <a:ext cx="2604492" cy="1302246"/>
            </a:xfrm>
            <a:prstGeom prst="rect">
              <a:avLst/>
            </a:prstGeom>
            <a:solidFill>
              <a:schemeClr val="lt1"/>
            </a:solidFill>
            <a:ln cap="flat" cmpd="sng" w="15875">
              <a:solidFill>
                <a:srgbClr val="47B18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 name="Google Shape;481;p29"/>
            <p:cNvSpPr txBox="1"/>
            <p:nvPr/>
          </p:nvSpPr>
          <p:spPr>
            <a:xfrm>
              <a:off x="7709417" y="5551661"/>
              <a:ext cx="2604492" cy="1302246"/>
            </a:xfrm>
            <a:prstGeom prst="rect">
              <a:avLst/>
            </a:prstGeom>
            <a:noFill/>
            <a:ln>
              <a:noFill/>
            </a:ln>
          </p:spPr>
          <p:txBody>
            <a:bodyPr anchorCtr="0" anchor="ctr" bIns="11425" lIns="11425" spcFirstLastPara="1" rIns="11425" wrap="square" tIns="11425">
              <a:noAutofit/>
            </a:bodyPr>
            <a:lstStyle/>
            <a:p>
              <a:pPr indent="0" lvl="0" marL="0" marR="0" rtl="0" algn="ctr">
                <a:lnSpc>
                  <a:spcPct val="90000"/>
                </a:lnSpc>
                <a:spcBef>
                  <a:spcPts val="0"/>
                </a:spcBef>
                <a:spcAft>
                  <a:spcPts val="0"/>
                </a:spcAft>
                <a:buClr>
                  <a:schemeClr val="lt1"/>
                </a:buClr>
                <a:buSzPts val="1800"/>
                <a:buFont typeface="Rockwell"/>
                <a:buNone/>
              </a:pPr>
              <a:r>
                <a:rPr lang="en-US" sz="1800">
                  <a:solidFill>
                    <a:schemeClr val="lt1"/>
                  </a:solidFill>
                  <a:latin typeface="Rockwell"/>
                  <a:ea typeface="Rockwell"/>
                  <a:cs typeface="Rockwell"/>
                  <a:sym typeface="Rockwell"/>
                </a:rPr>
                <a:t>Appeal to constructive authenticity</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5" name="Shape 485"/>
        <p:cNvGrpSpPr/>
        <p:nvPr/>
      </p:nvGrpSpPr>
      <p:grpSpPr>
        <a:xfrm>
          <a:off x="0" y="0"/>
          <a:ext cx="0" cy="0"/>
          <a:chOff x="0" y="0"/>
          <a:chExt cx="0" cy="0"/>
        </a:xfrm>
      </p:grpSpPr>
      <p:sp>
        <p:nvSpPr>
          <p:cNvPr id="486" name="Google Shape;486;p30"/>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Working Thesis</a:t>
            </a:r>
            <a:endParaRPr/>
          </a:p>
        </p:txBody>
      </p:sp>
      <p:sp>
        <p:nvSpPr>
          <p:cNvPr id="487" name="Google Shape;487;p30"/>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SzPts val="1980"/>
              <a:buChar char="▪"/>
            </a:pPr>
            <a:r>
              <a:rPr lang="en-US"/>
              <a:t>I argue that Incredible India’s campaign uses the concept of </a:t>
            </a:r>
            <a:r>
              <a:rPr b="1" lang="en-US"/>
              <a:t>existential authenticity </a:t>
            </a:r>
            <a:r>
              <a:rPr lang="en-US"/>
              <a:t>to attract prospective tourists to India as opposed to other Asian destinations, but does so by using tourists’ preconceived notions of India to </a:t>
            </a:r>
            <a:r>
              <a:rPr b="1" lang="en-US"/>
              <a:t>construct</a:t>
            </a:r>
            <a:r>
              <a:rPr lang="en-US"/>
              <a:t> them as the most “extra-mundane” experience that they can find.  </a:t>
            </a:r>
            <a:endParaRPr/>
          </a:p>
          <a:p>
            <a:pPr indent="-228600" lvl="0" marL="228600" rtl="0" algn="l">
              <a:lnSpc>
                <a:spcPct val="120000"/>
              </a:lnSpc>
              <a:spcBef>
                <a:spcPts val="1000"/>
              </a:spcBef>
              <a:spcAft>
                <a:spcPts val="0"/>
              </a:spcAft>
              <a:buSzPts val="1980"/>
              <a:buChar char="▪"/>
            </a:pPr>
            <a:r>
              <a:rPr lang="en-US"/>
              <a:t>Thus, I claim that Incredible India’s campaign is premised on both the existential and constructive authenticity of experiences. </a:t>
            </a:r>
            <a:endParaRPr/>
          </a:p>
          <a:p>
            <a:pPr indent="-102870" lvl="0" marL="228600" rtl="0" algn="l">
              <a:lnSpc>
                <a:spcPct val="120000"/>
              </a:lnSpc>
              <a:spcBef>
                <a:spcPts val="1000"/>
              </a:spcBef>
              <a:spcAft>
                <a:spcPts val="0"/>
              </a:spcAft>
              <a:buSzPts val="1980"/>
              <a:buNone/>
            </a:pPr>
            <a:r>
              <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1" name="Shape 491"/>
        <p:cNvGrpSpPr/>
        <p:nvPr/>
      </p:nvGrpSpPr>
      <p:grpSpPr>
        <a:xfrm>
          <a:off x="0" y="0"/>
          <a:ext cx="0" cy="0"/>
          <a:chOff x="0" y="0"/>
          <a:chExt cx="0" cy="0"/>
        </a:xfrm>
      </p:grpSpPr>
      <p:sp>
        <p:nvSpPr>
          <p:cNvPr id="492" name="Google Shape;492;p31"/>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How many problems?</a:t>
            </a:r>
            <a:br>
              <a:rPr lang="en-US"/>
            </a:br>
            <a:r>
              <a:rPr lang="en-US"/>
              <a:t>Yes.</a:t>
            </a:r>
            <a:endParaRPr/>
          </a:p>
        </p:txBody>
      </p:sp>
      <p:sp>
        <p:nvSpPr>
          <p:cNvPr id="493" name="Google Shape;493;p31"/>
          <p:cNvSpPr txBox="1"/>
          <p:nvPr>
            <p:ph idx="1" type="body"/>
          </p:nvPr>
        </p:nvSpPr>
        <p:spPr>
          <a:xfrm>
            <a:off x="5138900" y="849896"/>
            <a:ext cx="6281873" cy="5165893"/>
          </a:xfrm>
          <a:prstGeom prst="rect">
            <a:avLst/>
          </a:prstGeom>
          <a:noFill/>
          <a:ln>
            <a:noFill/>
          </a:ln>
        </p:spPr>
        <p:txBody>
          <a:bodyPr anchorCtr="0" anchor="ctr" bIns="45700" lIns="91425" spcFirstLastPara="1" rIns="91425" wrap="square" tIns="45700">
            <a:normAutofit fontScale="92500" lnSpcReduction="10000"/>
          </a:bodyPr>
          <a:lstStyle/>
          <a:p>
            <a:pPr indent="-112299" lvl="0" marL="228600" rtl="0" algn="l">
              <a:lnSpc>
                <a:spcPct val="120000"/>
              </a:lnSpc>
              <a:spcBef>
                <a:spcPts val="0"/>
              </a:spcBef>
              <a:spcAft>
                <a:spcPts val="0"/>
              </a:spcAft>
              <a:buSzPct val="109999"/>
              <a:buNone/>
            </a:pPr>
            <a:r>
              <a:t/>
            </a:r>
            <a:endParaRPr/>
          </a:p>
          <a:p>
            <a:pPr indent="-112299" lvl="0" marL="228600" rtl="0" algn="l">
              <a:lnSpc>
                <a:spcPct val="120000"/>
              </a:lnSpc>
              <a:spcBef>
                <a:spcPts val="1000"/>
              </a:spcBef>
              <a:spcAft>
                <a:spcPts val="0"/>
              </a:spcAft>
              <a:buSzPct val="109999"/>
              <a:buNone/>
            </a:pPr>
            <a:r>
              <a:t/>
            </a:r>
            <a:endParaRPr/>
          </a:p>
          <a:p>
            <a:pPr indent="-228600" lvl="0" marL="228600" rtl="0" algn="l">
              <a:lnSpc>
                <a:spcPct val="120000"/>
              </a:lnSpc>
              <a:spcBef>
                <a:spcPts val="1000"/>
              </a:spcBef>
              <a:spcAft>
                <a:spcPts val="0"/>
              </a:spcAft>
              <a:buSzPct val="109999"/>
              <a:buChar char="▪"/>
            </a:pPr>
            <a:r>
              <a:rPr lang="en-US"/>
              <a:t>Difficult to navigate the distinction between </a:t>
            </a:r>
            <a:endParaRPr/>
          </a:p>
          <a:p>
            <a:pPr indent="-228600" lvl="1" marL="685800" rtl="0" algn="l">
              <a:lnSpc>
                <a:spcPct val="120000"/>
              </a:lnSpc>
              <a:spcBef>
                <a:spcPts val="500"/>
              </a:spcBef>
              <a:spcAft>
                <a:spcPts val="0"/>
              </a:spcAft>
              <a:buSzPct val="109999"/>
              <a:buFont typeface="Noto Sans Symbols"/>
              <a:buChar char="⮚"/>
            </a:pPr>
            <a:r>
              <a:rPr lang="en-US" sz="1800"/>
              <a:t>object-related and activity-related authenticity, and whether experiences can really be included in the semiotic framework</a:t>
            </a:r>
            <a:endParaRPr/>
          </a:p>
          <a:p>
            <a:pPr indent="-228600" lvl="1" marL="685800" rtl="0" algn="l">
              <a:lnSpc>
                <a:spcPct val="120000"/>
              </a:lnSpc>
              <a:spcBef>
                <a:spcPts val="500"/>
              </a:spcBef>
              <a:spcAft>
                <a:spcPts val="0"/>
              </a:spcAft>
              <a:buSzPct val="109999"/>
              <a:buFont typeface="Noto Sans Symbols"/>
              <a:buChar char="⮚"/>
            </a:pPr>
            <a:r>
              <a:rPr lang="en-US" sz="1800"/>
              <a:t>constructing a marker and constructing authenticity.</a:t>
            </a:r>
            <a:endParaRPr/>
          </a:p>
          <a:p>
            <a:pPr indent="0" lvl="0" marL="0" rtl="0" algn="l">
              <a:lnSpc>
                <a:spcPct val="120000"/>
              </a:lnSpc>
              <a:spcBef>
                <a:spcPts val="1000"/>
              </a:spcBef>
              <a:spcAft>
                <a:spcPts val="0"/>
              </a:spcAft>
              <a:buSzPct val="109999"/>
              <a:buNone/>
            </a:pPr>
            <a:r>
              <a:t/>
            </a:r>
            <a:endParaRPr/>
          </a:p>
          <a:p>
            <a:pPr indent="-228600" lvl="0" marL="228600" rtl="0" algn="l">
              <a:lnSpc>
                <a:spcPct val="120000"/>
              </a:lnSpc>
              <a:spcBef>
                <a:spcPts val="1000"/>
              </a:spcBef>
              <a:spcAft>
                <a:spcPts val="0"/>
              </a:spcAft>
              <a:buSzPct val="109999"/>
              <a:buChar char="▪"/>
            </a:pPr>
            <a:r>
              <a:rPr lang="en-US"/>
              <a:t>Debating whether to refine my argument to claim that “tourism brochures by nature </a:t>
            </a:r>
            <a:r>
              <a:rPr b="1" lang="en-US"/>
              <a:t>must construct authenticity</a:t>
            </a:r>
            <a:r>
              <a:rPr lang="en-US"/>
              <a:t> using semiotic markers to attract tourists”, as they are competing with other tourist destinations in a Culler-esque way. </a:t>
            </a:r>
            <a:endParaRPr/>
          </a:p>
          <a:p>
            <a:pPr indent="-228600" lvl="0" marL="228600" rtl="0" algn="l">
              <a:lnSpc>
                <a:spcPct val="120000"/>
              </a:lnSpc>
              <a:spcBef>
                <a:spcPts val="1000"/>
              </a:spcBef>
              <a:spcAft>
                <a:spcPts val="0"/>
              </a:spcAft>
              <a:buSzPct val="109999"/>
              <a:buChar char="▪"/>
            </a:pPr>
            <a:r>
              <a:rPr lang="en-US"/>
              <a:t>Should I include previous literature, and compare each video with a corresponding poster</a:t>
            </a:r>
            <a:endParaRPr/>
          </a:p>
          <a:p>
            <a:pPr indent="-112299" lvl="0" marL="228600" rtl="0" algn="l">
              <a:lnSpc>
                <a:spcPct val="120000"/>
              </a:lnSpc>
              <a:spcBef>
                <a:spcPts val="1000"/>
              </a:spcBef>
              <a:spcAft>
                <a:spcPts val="0"/>
              </a:spcAft>
              <a:buSzPct val="109999"/>
              <a:buNone/>
            </a:pPr>
            <a:r>
              <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9" name="Shape 369"/>
        <p:cNvGrpSpPr/>
        <p:nvPr/>
      </p:nvGrpSpPr>
      <p:grpSpPr>
        <a:xfrm>
          <a:off x="0" y="0"/>
          <a:ext cx="0" cy="0"/>
          <a:chOff x="0" y="0"/>
          <a:chExt cx="0" cy="0"/>
        </a:xfrm>
      </p:grpSpPr>
      <p:sp>
        <p:nvSpPr>
          <p:cNvPr id="370" name="Google Shape;370;p14"/>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Primary Source</a:t>
            </a:r>
            <a:endParaRPr/>
          </a:p>
        </p:txBody>
      </p:sp>
      <p:sp>
        <p:nvSpPr>
          <p:cNvPr id="371" name="Google Shape;371;p14"/>
          <p:cNvSpPr txBox="1"/>
          <p:nvPr>
            <p:ph idx="1" type="body"/>
          </p:nvPr>
        </p:nvSpPr>
        <p:spPr>
          <a:xfrm>
            <a:off x="5118447" y="803186"/>
            <a:ext cx="6281873" cy="4576888"/>
          </a:xfrm>
          <a:prstGeom prst="rect">
            <a:avLst/>
          </a:prstGeom>
          <a:noFill/>
          <a:ln>
            <a:noFill/>
          </a:ln>
        </p:spPr>
        <p:txBody>
          <a:bodyPr anchorCtr="0" anchor="ctr" bIns="45700" lIns="91425" spcFirstLastPara="1" rIns="91425" wrap="square" tIns="45700">
            <a:normAutofit fontScale="92500" lnSpcReduction="10000"/>
          </a:bodyPr>
          <a:lstStyle/>
          <a:p>
            <a:pPr indent="-228600" lvl="0" marL="228600" rtl="0" algn="l">
              <a:lnSpc>
                <a:spcPct val="120000"/>
              </a:lnSpc>
              <a:spcBef>
                <a:spcPts val="0"/>
              </a:spcBef>
              <a:spcAft>
                <a:spcPts val="0"/>
              </a:spcAft>
              <a:buSzPct val="110000"/>
              <a:buChar char="▪"/>
            </a:pPr>
            <a:r>
              <a:rPr lang="en-US" sz="2400"/>
              <a:t>Incredible India is a tourism campaign started by the Indian Tourism Ministry in 2002.</a:t>
            </a:r>
            <a:endParaRPr/>
          </a:p>
          <a:p>
            <a:pPr indent="-228600" lvl="0" marL="228600" rtl="0" algn="l">
              <a:lnSpc>
                <a:spcPct val="120000"/>
              </a:lnSpc>
              <a:spcBef>
                <a:spcPts val="1000"/>
              </a:spcBef>
              <a:spcAft>
                <a:spcPts val="0"/>
              </a:spcAft>
              <a:buSzPct val="110000"/>
              <a:buChar char="▪"/>
            </a:pPr>
            <a:r>
              <a:rPr lang="en-US" sz="2400"/>
              <a:t>Released 5 videos as part of its “Find the Incredible You” campaign, in March 2018. Marketed primarily overseas in Western countries.</a:t>
            </a:r>
            <a:endParaRPr/>
          </a:p>
          <a:p>
            <a:pPr indent="-228600" lvl="0" marL="228600" rtl="0" algn="l">
              <a:lnSpc>
                <a:spcPct val="120000"/>
              </a:lnSpc>
              <a:spcBef>
                <a:spcPts val="1000"/>
              </a:spcBef>
              <a:spcAft>
                <a:spcPts val="0"/>
              </a:spcAft>
              <a:buSzPct val="110000"/>
              <a:buChar char="▪"/>
            </a:pPr>
            <a:r>
              <a:rPr lang="en-US" sz="2400"/>
              <a:t>I’ll be studying these videos, along with a couple interviews by their creator (Anupam Mishra) in the context of existential and constructive authenticity</a:t>
            </a:r>
            <a:endParaRPr/>
          </a:p>
          <a:p>
            <a:pPr indent="-73533" lvl="0" marL="228600" rtl="0" algn="l">
              <a:lnSpc>
                <a:spcPct val="120000"/>
              </a:lnSpc>
              <a:spcBef>
                <a:spcPts val="1000"/>
              </a:spcBef>
              <a:spcAft>
                <a:spcPts val="0"/>
              </a:spcAft>
              <a:buSzPct val="110000"/>
              <a:buNone/>
            </a:pPr>
            <a:r>
              <a:t/>
            </a:r>
            <a:endParaRPr sz="24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7" name="Shape 497"/>
        <p:cNvGrpSpPr/>
        <p:nvPr/>
      </p:nvGrpSpPr>
      <p:grpSpPr>
        <a:xfrm>
          <a:off x="0" y="0"/>
          <a:ext cx="0" cy="0"/>
          <a:chOff x="0" y="0"/>
          <a:chExt cx="0" cy="0"/>
        </a:xfrm>
      </p:grpSpPr>
      <p:sp>
        <p:nvSpPr>
          <p:cNvPr id="498" name="Google Shape;498;p32"/>
          <p:cNvSpPr txBox="1"/>
          <p:nvPr>
            <p:ph type="title"/>
          </p:nvPr>
        </p:nvSpPr>
        <p:spPr>
          <a:xfrm>
            <a:off x="3344216" y="2074730"/>
            <a:ext cx="5490224" cy="1689390"/>
          </a:xfrm>
          <a:prstGeom prst="rect">
            <a:avLst/>
          </a:prstGeom>
          <a:noFill/>
          <a:ln>
            <a:noFill/>
          </a:ln>
        </p:spPr>
        <p:txBody>
          <a:bodyPr anchorCtr="0" anchor="b" bIns="0" lIns="228600" spcFirstLastPara="1" rIns="228600" wrap="square" tIns="228600">
            <a:normAutofit/>
          </a:bodyPr>
          <a:lstStyle/>
          <a:p>
            <a:pPr indent="0" lvl="0" marL="0" rtl="0" algn="ctr">
              <a:lnSpc>
                <a:spcPct val="85000"/>
              </a:lnSpc>
              <a:spcBef>
                <a:spcPts val="0"/>
              </a:spcBef>
              <a:spcAft>
                <a:spcPts val="0"/>
              </a:spcAft>
              <a:buClr>
                <a:srgbClr val="FFFEFF"/>
              </a:buClr>
              <a:buSzPts val="4400"/>
              <a:buFont typeface="Calibri"/>
              <a:buNone/>
            </a:pPr>
            <a:r>
              <a:rPr lang="en-US"/>
              <a:t>Q &amp; A</a:t>
            </a:r>
            <a:endParaRPr/>
          </a:p>
        </p:txBody>
      </p:sp>
      <p:sp>
        <p:nvSpPr>
          <p:cNvPr id="499" name="Google Shape;499;p32"/>
          <p:cNvSpPr txBox="1"/>
          <p:nvPr>
            <p:ph idx="1" type="body"/>
          </p:nvPr>
        </p:nvSpPr>
        <p:spPr>
          <a:xfrm>
            <a:off x="3344215" y="3846851"/>
            <a:ext cx="5490223" cy="1383770"/>
          </a:xfrm>
          <a:prstGeom prst="rect">
            <a:avLst/>
          </a:prstGeom>
          <a:noFill/>
          <a:ln>
            <a:noFill/>
          </a:ln>
        </p:spPr>
        <p:txBody>
          <a:bodyPr anchorCtr="0" anchor="t" bIns="45700" lIns="91425" spcFirstLastPara="1" rIns="91425" wrap="square" tIns="0">
            <a:normAutofit/>
          </a:bodyPr>
          <a:lstStyle/>
          <a:p>
            <a:pPr indent="0" lvl="0" marL="0" rtl="0" algn="ctr">
              <a:lnSpc>
                <a:spcPct val="120000"/>
              </a:lnSpc>
              <a:spcBef>
                <a:spcPts val="0"/>
              </a:spcBef>
              <a:spcAft>
                <a:spcPts val="0"/>
              </a:spcAft>
              <a:buSzPts val="1980"/>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75" name="Shape 375"/>
        <p:cNvGrpSpPr/>
        <p:nvPr/>
      </p:nvGrpSpPr>
      <p:grpSpPr>
        <a:xfrm>
          <a:off x="0" y="0"/>
          <a:ext cx="0" cy="0"/>
          <a:chOff x="0" y="0"/>
          <a:chExt cx="0" cy="0"/>
        </a:xfrm>
      </p:grpSpPr>
      <p:sp>
        <p:nvSpPr>
          <p:cNvPr id="376" name="Google Shape;376;p15"/>
          <p:cNvSpPr txBox="1"/>
          <p:nvPr>
            <p:ph type="title"/>
          </p:nvPr>
        </p:nvSpPr>
        <p:spPr>
          <a:xfrm>
            <a:off x="3344216" y="2074730"/>
            <a:ext cx="5490224" cy="1689390"/>
          </a:xfrm>
          <a:prstGeom prst="rect">
            <a:avLst/>
          </a:prstGeom>
          <a:noFill/>
          <a:ln>
            <a:noFill/>
          </a:ln>
        </p:spPr>
        <p:txBody>
          <a:bodyPr anchorCtr="0" anchor="b" bIns="0" lIns="228600" spcFirstLastPara="1" rIns="228600" wrap="square" tIns="228600">
            <a:normAutofit/>
          </a:bodyPr>
          <a:lstStyle/>
          <a:p>
            <a:pPr indent="0" lvl="0" marL="0" rtl="0" algn="ctr">
              <a:lnSpc>
                <a:spcPct val="85000"/>
              </a:lnSpc>
              <a:spcBef>
                <a:spcPts val="0"/>
              </a:spcBef>
              <a:spcAft>
                <a:spcPts val="0"/>
              </a:spcAft>
              <a:buClr>
                <a:srgbClr val="FFFEFF"/>
              </a:buClr>
              <a:buSzPts val="4400"/>
              <a:buFont typeface="Calibri"/>
              <a:buNone/>
            </a:pPr>
            <a:r>
              <a:rPr lang="en-US"/>
              <a:t>TL; DRs</a:t>
            </a:r>
            <a:endParaRPr/>
          </a:p>
        </p:txBody>
      </p:sp>
      <p:sp>
        <p:nvSpPr>
          <p:cNvPr id="377" name="Google Shape;377;p15"/>
          <p:cNvSpPr txBox="1"/>
          <p:nvPr>
            <p:ph idx="1" type="body"/>
          </p:nvPr>
        </p:nvSpPr>
        <p:spPr>
          <a:xfrm>
            <a:off x="3344215" y="3846851"/>
            <a:ext cx="5490223" cy="1383770"/>
          </a:xfrm>
          <a:prstGeom prst="rect">
            <a:avLst/>
          </a:prstGeom>
          <a:noFill/>
          <a:ln>
            <a:noFill/>
          </a:ln>
        </p:spPr>
        <p:txBody>
          <a:bodyPr anchorCtr="0" anchor="t" bIns="45700" lIns="91425" spcFirstLastPara="1" rIns="91425" wrap="square" tIns="0">
            <a:normAutofit/>
          </a:bodyPr>
          <a:lstStyle/>
          <a:p>
            <a:pPr indent="0" lvl="0" marL="0" rtl="0" algn="ctr">
              <a:lnSpc>
                <a:spcPct val="120000"/>
              </a:lnSpc>
              <a:spcBef>
                <a:spcPts val="0"/>
              </a:spcBef>
              <a:spcAft>
                <a:spcPts val="0"/>
              </a:spcAft>
              <a:buSzPts val="1980"/>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1" name="Shape 381"/>
        <p:cNvGrpSpPr/>
        <p:nvPr/>
      </p:nvGrpSpPr>
      <p:grpSpPr>
        <a:xfrm>
          <a:off x="0" y="0"/>
          <a:ext cx="0" cy="0"/>
          <a:chOff x="0" y="0"/>
          <a:chExt cx="0" cy="0"/>
        </a:xfrm>
      </p:grpSpPr>
      <p:pic>
        <p:nvPicPr>
          <p:cNvPr id="382" name="Google Shape;382;p16"/>
          <p:cNvPicPr preferRelativeResize="0"/>
          <p:nvPr/>
        </p:nvPicPr>
        <p:blipFill rotWithShape="1">
          <a:blip r:embed="rId3">
            <a:alphaModFix/>
          </a:blip>
          <a:srcRect b="0" l="0" r="0" t="0"/>
          <a:stretch/>
        </p:blipFill>
        <p:spPr>
          <a:xfrm>
            <a:off x="-128337" y="-115802"/>
            <a:ext cx="7575659" cy="6973802"/>
          </a:xfrm>
          <a:prstGeom prst="rect">
            <a:avLst/>
          </a:prstGeom>
          <a:noFill/>
          <a:ln>
            <a:noFill/>
          </a:ln>
        </p:spPr>
      </p:pic>
      <p:sp>
        <p:nvSpPr>
          <p:cNvPr id="383" name="Google Shape;383;p16"/>
          <p:cNvSpPr txBox="1"/>
          <p:nvPr>
            <p:ph idx="1" type="body"/>
          </p:nvPr>
        </p:nvSpPr>
        <p:spPr>
          <a:xfrm>
            <a:off x="7668126" y="192505"/>
            <a:ext cx="3732194" cy="5859303"/>
          </a:xfrm>
          <a:prstGeom prst="rect">
            <a:avLst/>
          </a:prstGeom>
          <a:noFill/>
          <a:ln>
            <a:noFill/>
          </a:ln>
        </p:spPr>
        <p:txBody>
          <a:bodyPr anchorCtr="0" anchor="ctr" bIns="45700" lIns="91425" spcFirstLastPara="1" rIns="91425" wrap="square" tIns="45700">
            <a:normAutofit/>
          </a:bodyPr>
          <a:lstStyle/>
          <a:p>
            <a:pPr indent="0" lvl="0" marL="0" rtl="0" algn="ctr">
              <a:lnSpc>
                <a:spcPct val="120000"/>
              </a:lnSpc>
              <a:spcBef>
                <a:spcPts val="0"/>
              </a:spcBef>
              <a:spcAft>
                <a:spcPts val="0"/>
              </a:spcAft>
              <a:buSzPts val="2640"/>
              <a:buNone/>
            </a:pPr>
            <a:r>
              <a:rPr lang="en-US" sz="2400"/>
              <a:t>Yoga | the Himalayas</a:t>
            </a:r>
            <a:endParaRPr/>
          </a:p>
          <a:p>
            <a:pPr indent="-228600" lvl="0" marL="228600" rtl="0" algn="l">
              <a:lnSpc>
                <a:spcPct val="120000"/>
              </a:lnSpc>
              <a:spcBef>
                <a:spcPts val="1000"/>
              </a:spcBef>
              <a:spcAft>
                <a:spcPts val="0"/>
              </a:spcAft>
              <a:buSzPts val="2200"/>
              <a:buChar char="▪"/>
            </a:pPr>
            <a:r>
              <a:rPr lang="en-US" sz="2000"/>
              <a:t>A moto-racing champion reflects on his Indian experience moments before a high-pressure race</a:t>
            </a:r>
            <a:endParaRPr/>
          </a:p>
          <a:p>
            <a:pPr indent="-228600" lvl="0" marL="228600" rtl="0" algn="l">
              <a:lnSpc>
                <a:spcPct val="120000"/>
              </a:lnSpc>
              <a:spcBef>
                <a:spcPts val="1000"/>
              </a:spcBef>
              <a:spcAft>
                <a:spcPts val="0"/>
              </a:spcAft>
              <a:buSzPts val="2200"/>
              <a:buChar char="▪"/>
            </a:pPr>
            <a:r>
              <a:rPr lang="en-US" sz="2000"/>
              <a:t>Recounts how he comes to India, and stays at a </a:t>
            </a:r>
            <a:r>
              <a:rPr i="1" lang="en-US" sz="2000"/>
              <a:t>guru</a:t>
            </a:r>
            <a:r>
              <a:rPr lang="en-US" sz="2000"/>
              <a:t>’s ashram to learn yoga.</a:t>
            </a:r>
            <a:endParaRPr/>
          </a:p>
          <a:p>
            <a:pPr indent="-228600" lvl="0" marL="228600" rtl="0" algn="l">
              <a:lnSpc>
                <a:spcPct val="120000"/>
              </a:lnSpc>
              <a:spcBef>
                <a:spcPts val="1000"/>
              </a:spcBef>
              <a:spcAft>
                <a:spcPts val="0"/>
              </a:spcAft>
              <a:buSzPts val="2200"/>
              <a:buChar char="▪"/>
            </a:pPr>
            <a:r>
              <a:rPr lang="en-US" sz="2000"/>
              <a:t>Concludes with : ”Yoga taught me the secret about life . . . and motorcycles”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87" name="Shape 387"/>
        <p:cNvGrpSpPr/>
        <p:nvPr/>
      </p:nvGrpSpPr>
      <p:grpSpPr>
        <a:xfrm>
          <a:off x="0" y="0"/>
          <a:ext cx="0" cy="0"/>
          <a:chOff x="0" y="0"/>
          <a:chExt cx="0" cy="0"/>
        </a:xfrm>
      </p:grpSpPr>
      <p:pic>
        <p:nvPicPr>
          <p:cNvPr id="388" name="Google Shape;388;p17"/>
          <p:cNvPicPr preferRelativeResize="0"/>
          <p:nvPr/>
        </p:nvPicPr>
        <p:blipFill rotWithShape="1">
          <a:blip r:embed="rId3">
            <a:alphaModFix/>
          </a:blip>
          <a:srcRect b="0" l="0" r="0" t="0"/>
          <a:stretch/>
        </p:blipFill>
        <p:spPr>
          <a:xfrm>
            <a:off x="0" y="0"/>
            <a:ext cx="7748337" cy="6858000"/>
          </a:xfrm>
          <a:prstGeom prst="rect">
            <a:avLst/>
          </a:prstGeom>
          <a:noFill/>
          <a:ln>
            <a:noFill/>
          </a:ln>
        </p:spPr>
      </p:pic>
      <p:sp>
        <p:nvSpPr>
          <p:cNvPr id="389" name="Google Shape;389;p17"/>
          <p:cNvSpPr txBox="1"/>
          <p:nvPr>
            <p:ph idx="1" type="body"/>
          </p:nvPr>
        </p:nvSpPr>
        <p:spPr>
          <a:xfrm>
            <a:off x="8021053" y="803186"/>
            <a:ext cx="3379267" cy="5248622"/>
          </a:xfrm>
          <a:prstGeom prst="rect">
            <a:avLst/>
          </a:prstGeom>
          <a:noFill/>
          <a:ln>
            <a:noFill/>
          </a:ln>
        </p:spPr>
        <p:txBody>
          <a:bodyPr anchorCtr="0" anchor="ctr" bIns="45700" lIns="91425" spcFirstLastPara="1" rIns="91425" wrap="square" tIns="45700">
            <a:normAutofit/>
          </a:bodyPr>
          <a:lstStyle/>
          <a:p>
            <a:pPr indent="0" lvl="0" marL="0" rtl="0" algn="ctr">
              <a:lnSpc>
                <a:spcPct val="120000"/>
              </a:lnSpc>
              <a:spcBef>
                <a:spcPts val="0"/>
              </a:spcBef>
              <a:spcAft>
                <a:spcPts val="0"/>
              </a:spcAft>
              <a:buSzPts val="2640"/>
              <a:buNone/>
            </a:pPr>
            <a:r>
              <a:rPr lang="en-US" sz="2400"/>
              <a:t>Luxury | Rajasthan (north India)</a:t>
            </a:r>
            <a:endParaRPr/>
          </a:p>
          <a:p>
            <a:pPr indent="-228600" lvl="0" marL="228600" rtl="0" algn="l">
              <a:lnSpc>
                <a:spcPct val="120000"/>
              </a:lnSpc>
              <a:spcBef>
                <a:spcPts val="1000"/>
              </a:spcBef>
              <a:spcAft>
                <a:spcPts val="0"/>
              </a:spcAft>
              <a:buSzPts val="1980"/>
              <a:buChar char="▪"/>
            </a:pPr>
            <a:r>
              <a:rPr lang="en-US"/>
              <a:t>A fashion designer is asked what “luxury” means to her</a:t>
            </a:r>
            <a:endParaRPr/>
          </a:p>
          <a:p>
            <a:pPr indent="-228600" lvl="0" marL="228600" rtl="0" algn="l">
              <a:lnSpc>
                <a:spcPct val="120000"/>
              </a:lnSpc>
              <a:spcBef>
                <a:spcPts val="1000"/>
              </a:spcBef>
              <a:spcAft>
                <a:spcPts val="0"/>
              </a:spcAft>
              <a:buSzPts val="1980"/>
              <a:buChar char="▪"/>
            </a:pPr>
            <a:r>
              <a:rPr lang="en-US"/>
              <a:t>Cue flashback of India,  she details how she ”feels” luxury through the palaces, temples, studios and bylanes of India</a:t>
            </a:r>
            <a:endParaRPr/>
          </a:p>
          <a:p>
            <a:pPr indent="-228600" lvl="0" marL="228600" rtl="0" algn="l">
              <a:lnSpc>
                <a:spcPct val="120000"/>
              </a:lnSpc>
              <a:spcBef>
                <a:spcPts val="1000"/>
              </a:spcBef>
              <a:spcAft>
                <a:spcPts val="0"/>
              </a:spcAft>
              <a:buSzPts val="1980"/>
              <a:buChar char="▪"/>
            </a:pPr>
            <a:r>
              <a:rPr lang="en-US"/>
              <a:t>Realizes that “true luxury follows its own heart”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3" name="Shape 393"/>
        <p:cNvGrpSpPr/>
        <p:nvPr/>
      </p:nvGrpSpPr>
      <p:grpSpPr>
        <a:xfrm>
          <a:off x="0" y="0"/>
          <a:ext cx="0" cy="0"/>
          <a:chOff x="0" y="0"/>
          <a:chExt cx="0" cy="0"/>
        </a:xfrm>
      </p:grpSpPr>
      <p:pic>
        <p:nvPicPr>
          <p:cNvPr id="394" name="Google Shape;394;p18"/>
          <p:cNvPicPr preferRelativeResize="0"/>
          <p:nvPr/>
        </p:nvPicPr>
        <p:blipFill rotWithShape="1">
          <a:blip r:embed="rId3">
            <a:alphaModFix/>
          </a:blip>
          <a:srcRect b="0" l="0" r="0" t="0"/>
          <a:stretch/>
        </p:blipFill>
        <p:spPr>
          <a:xfrm>
            <a:off x="0" y="-52552"/>
            <a:ext cx="8005011" cy="6963103"/>
          </a:xfrm>
          <a:prstGeom prst="rect">
            <a:avLst/>
          </a:prstGeom>
          <a:noFill/>
          <a:ln>
            <a:noFill/>
          </a:ln>
        </p:spPr>
      </p:pic>
      <p:sp>
        <p:nvSpPr>
          <p:cNvPr id="395" name="Google Shape;395;p18"/>
          <p:cNvSpPr txBox="1"/>
          <p:nvPr>
            <p:ph idx="1" type="body"/>
          </p:nvPr>
        </p:nvSpPr>
        <p:spPr>
          <a:xfrm>
            <a:off x="8229600" y="513348"/>
            <a:ext cx="3170720" cy="4892842"/>
          </a:xfrm>
          <a:prstGeom prst="rect">
            <a:avLst/>
          </a:prstGeom>
          <a:noFill/>
          <a:ln>
            <a:noFill/>
          </a:ln>
        </p:spPr>
        <p:txBody>
          <a:bodyPr anchorCtr="0" anchor="ctr" bIns="45700" lIns="91425" spcFirstLastPara="1" rIns="91425" wrap="square" tIns="45700">
            <a:normAutofit/>
          </a:bodyPr>
          <a:lstStyle/>
          <a:p>
            <a:pPr indent="0" lvl="0" marL="0" rtl="0" algn="ctr">
              <a:lnSpc>
                <a:spcPct val="120000"/>
              </a:lnSpc>
              <a:spcBef>
                <a:spcPts val="0"/>
              </a:spcBef>
              <a:spcAft>
                <a:spcPts val="0"/>
              </a:spcAft>
              <a:buSzPts val="2640"/>
              <a:buNone/>
            </a:pPr>
            <a:r>
              <a:rPr lang="en-US" sz="2400"/>
              <a:t>Ayurveda | Kerala (south India)</a:t>
            </a:r>
            <a:endParaRPr/>
          </a:p>
          <a:p>
            <a:pPr indent="-228600" lvl="0" marL="228600" rtl="0" algn="l">
              <a:lnSpc>
                <a:spcPct val="120000"/>
              </a:lnSpc>
              <a:spcBef>
                <a:spcPts val="1000"/>
              </a:spcBef>
              <a:spcAft>
                <a:spcPts val="0"/>
              </a:spcAft>
              <a:buSzPts val="1980"/>
              <a:buChar char="▪"/>
            </a:pPr>
            <a:r>
              <a:rPr lang="en-US"/>
              <a:t>An elderly Caucasian couple (the Jones) are invited to dance at their 40</a:t>
            </a:r>
            <a:r>
              <a:rPr baseline="30000" lang="en-US"/>
              <a:t>th</a:t>
            </a:r>
            <a:r>
              <a:rPr lang="en-US"/>
              <a:t> wedding anniversary</a:t>
            </a:r>
            <a:endParaRPr/>
          </a:p>
          <a:p>
            <a:pPr indent="-228600" lvl="0" marL="228600" rtl="0" algn="l">
              <a:lnSpc>
                <a:spcPct val="120000"/>
              </a:lnSpc>
              <a:spcBef>
                <a:spcPts val="1000"/>
              </a:spcBef>
              <a:spcAft>
                <a:spcPts val="0"/>
              </a:spcAft>
              <a:buSzPts val="1980"/>
              <a:buChar char="▪"/>
            </a:pPr>
            <a:r>
              <a:rPr lang="en-US"/>
              <a:t>Mrs. Jones reflects on how Ayurveda (“the science of life”) and India rejuvenate and reincarnate them (in the same life!)</a:t>
            </a:r>
            <a:endParaRPr/>
          </a:p>
          <a:p>
            <a:pPr indent="0" lvl="0" marL="0" rtl="0" algn="l">
              <a:lnSpc>
                <a:spcPct val="120000"/>
              </a:lnSpc>
              <a:spcBef>
                <a:spcPts val="1000"/>
              </a:spcBef>
              <a:spcAft>
                <a:spcPts val="0"/>
              </a:spcAft>
              <a:buSzPts val="1980"/>
              <a:buNone/>
            </a:pPr>
            <a:r>
              <a:t/>
            </a:r>
            <a:endParaRPr/>
          </a:p>
          <a:p>
            <a:pPr indent="-102870" lvl="0" marL="228600" rtl="0" algn="l">
              <a:lnSpc>
                <a:spcPct val="120000"/>
              </a:lnSpc>
              <a:spcBef>
                <a:spcPts val="1000"/>
              </a:spcBef>
              <a:spcAft>
                <a:spcPts val="0"/>
              </a:spcAft>
              <a:buSzPts val="1980"/>
              <a:buNone/>
            </a:pPr>
            <a:r>
              <a:t/>
            </a:r>
            <a:endParaRPr/>
          </a:p>
          <a:p>
            <a:pPr indent="-102870" lvl="0" marL="228600" rtl="0" algn="l">
              <a:lnSpc>
                <a:spcPct val="120000"/>
              </a:lnSpc>
              <a:spcBef>
                <a:spcPts val="1000"/>
              </a:spcBef>
              <a:spcAft>
                <a:spcPts val="0"/>
              </a:spcAft>
              <a:buSzPts val="1980"/>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9" name="Shape 399"/>
        <p:cNvGrpSpPr/>
        <p:nvPr/>
      </p:nvGrpSpPr>
      <p:grpSpPr>
        <a:xfrm>
          <a:off x="0" y="0"/>
          <a:ext cx="0" cy="0"/>
          <a:chOff x="0" y="0"/>
          <a:chExt cx="0" cy="0"/>
        </a:xfrm>
      </p:grpSpPr>
      <p:pic>
        <p:nvPicPr>
          <p:cNvPr id="400" name="Google Shape;400;p19"/>
          <p:cNvPicPr preferRelativeResize="0"/>
          <p:nvPr/>
        </p:nvPicPr>
        <p:blipFill rotWithShape="1">
          <a:blip r:embed="rId3">
            <a:alphaModFix/>
          </a:blip>
          <a:srcRect b="0" l="0" r="0" t="0"/>
          <a:stretch/>
        </p:blipFill>
        <p:spPr>
          <a:xfrm>
            <a:off x="-1" y="0"/>
            <a:ext cx="8325853" cy="7089970"/>
          </a:xfrm>
          <a:prstGeom prst="rect">
            <a:avLst/>
          </a:prstGeom>
          <a:noFill/>
          <a:ln>
            <a:noFill/>
          </a:ln>
        </p:spPr>
      </p:pic>
      <p:sp>
        <p:nvSpPr>
          <p:cNvPr id="401" name="Google Shape;401;p19"/>
          <p:cNvSpPr txBox="1"/>
          <p:nvPr>
            <p:ph idx="1" type="body"/>
          </p:nvPr>
        </p:nvSpPr>
        <p:spPr>
          <a:xfrm>
            <a:off x="8566484" y="465221"/>
            <a:ext cx="2833836" cy="5586587"/>
          </a:xfrm>
          <a:prstGeom prst="rect">
            <a:avLst/>
          </a:prstGeom>
          <a:noFill/>
          <a:ln>
            <a:noFill/>
          </a:ln>
        </p:spPr>
        <p:txBody>
          <a:bodyPr anchorCtr="0" anchor="ctr" bIns="45700" lIns="91425" spcFirstLastPara="1" rIns="91425" wrap="square" tIns="45700">
            <a:normAutofit lnSpcReduction="10000"/>
          </a:bodyPr>
          <a:lstStyle/>
          <a:p>
            <a:pPr indent="-102870" lvl="0" marL="228600" rtl="0" algn="l">
              <a:lnSpc>
                <a:spcPct val="120000"/>
              </a:lnSpc>
              <a:spcBef>
                <a:spcPts val="0"/>
              </a:spcBef>
              <a:spcAft>
                <a:spcPts val="0"/>
              </a:spcAft>
              <a:buSzPts val="1980"/>
              <a:buNone/>
            </a:pPr>
            <a:r>
              <a:t/>
            </a:r>
            <a:endParaRPr/>
          </a:p>
          <a:p>
            <a:pPr indent="0" lvl="0" marL="0" rtl="0" algn="ctr">
              <a:lnSpc>
                <a:spcPct val="120000"/>
              </a:lnSpc>
              <a:spcBef>
                <a:spcPts val="1000"/>
              </a:spcBef>
              <a:spcAft>
                <a:spcPts val="0"/>
              </a:spcAft>
              <a:buSzPts val="1980"/>
              <a:buNone/>
            </a:pPr>
            <a:r>
              <a:rPr lang="en-US"/>
              <a:t>Wildlife | Kaziranga</a:t>
            </a:r>
            <a:endParaRPr/>
          </a:p>
          <a:p>
            <a:pPr indent="0" lvl="0" marL="0" rtl="0" algn="ctr">
              <a:lnSpc>
                <a:spcPct val="120000"/>
              </a:lnSpc>
              <a:spcBef>
                <a:spcPts val="1000"/>
              </a:spcBef>
              <a:spcAft>
                <a:spcPts val="0"/>
              </a:spcAft>
              <a:buSzPts val="1980"/>
              <a:buNone/>
            </a:pPr>
            <a:r>
              <a:rPr lang="en-US"/>
              <a:t>(east India)</a:t>
            </a:r>
            <a:endParaRPr/>
          </a:p>
          <a:p>
            <a:pPr indent="-228600" lvl="0" marL="228600" rtl="0" algn="l">
              <a:lnSpc>
                <a:spcPct val="120000"/>
              </a:lnSpc>
              <a:spcBef>
                <a:spcPts val="1000"/>
              </a:spcBef>
              <a:spcAft>
                <a:spcPts val="0"/>
              </a:spcAft>
              <a:buSzPts val="1980"/>
              <a:buChar char="▪"/>
            </a:pPr>
            <a:r>
              <a:rPr lang="en-US"/>
              <a:t>The owner of a rare-bookshop in Paris is about to close his bookstore. But says that “the Indian rhinoceros saved my bookstore”</a:t>
            </a:r>
            <a:endParaRPr/>
          </a:p>
          <a:p>
            <a:pPr indent="-228600" lvl="0" marL="228600" rtl="0" algn="l">
              <a:lnSpc>
                <a:spcPct val="120000"/>
              </a:lnSpc>
              <a:spcBef>
                <a:spcPts val="1000"/>
              </a:spcBef>
              <a:spcAft>
                <a:spcPts val="0"/>
              </a:spcAft>
              <a:buSzPts val="1980"/>
              <a:buChar char="▪"/>
            </a:pPr>
            <a:r>
              <a:rPr lang="en-US"/>
              <a:t>Goes to the forests of Kaziranga, is inspired by the comeback story of the endangered rhinoceros; reopens his shop </a:t>
            </a:r>
            <a:endParaRPr/>
          </a:p>
          <a:p>
            <a:pPr indent="-102870" lvl="0" marL="228600" rtl="0" algn="l">
              <a:lnSpc>
                <a:spcPct val="120000"/>
              </a:lnSpc>
              <a:spcBef>
                <a:spcPts val="1000"/>
              </a:spcBef>
              <a:spcAft>
                <a:spcPts val="0"/>
              </a:spcAft>
              <a:buSzPts val="1980"/>
              <a:buNone/>
            </a:pPr>
            <a:r>
              <a:t/>
            </a:r>
            <a:endParaRPr/>
          </a:p>
          <a:p>
            <a:pPr indent="-102870" lvl="0" marL="228600" rtl="0" algn="l">
              <a:lnSpc>
                <a:spcPct val="120000"/>
              </a:lnSpc>
              <a:spcBef>
                <a:spcPts val="1000"/>
              </a:spcBef>
              <a:spcAft>
                <a:spcPts val="0"/>
              </a:spcAft>
              <a:buSzPts val="1980"/>
              <a:buNone/>
            </a:pPr>
            <a:r>
              <a:t/>
            </a:r>
            <a:endParaRPr/>
          </a:p>
          <a:p>
            <a:pPr indent="-102870" lvl="0" marL="228600" rtl="0" algn="l">
              <a:lnSpc>
                <a:spcPct val="120000"/>
              </a:lnSpc>
              <a:spcBef>
                <a:spcPts val="1000"/>
              </a:spcBef>
              <a:spcAft>
                <a:spcPts val="0"/>
              </a:spcAft>
              <a:buSzPts val="1980"/>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05" name="Shape 405"/>
        <p:cNvGrpSpPr/>
        <p:nvPr/>
      </p:nvGrpSpPr>
      <p:grpSpPr>
        <a:xfrm>
          <a:off x="0" y="0"/>
          <a:ext cx="0" cy="0"/>
          <a:chOff x="0" y="0"/>
          <a:chExt cx="0" cy="0"/>
        </a:xfrm>
      </p:grpSpPr>
      <p:pic>
        <p:nvPicPr>
          <p:cNvPr id="406" name="Google Shape;406;p20"/>
          <p:cNvPicPr preferRelativeResize="0"/>
          <p:nvPr/>
        </p:nvPicPr>
        <p:blipFill rotWithShape="1">
          <a:blip r:embed="rId3">
            <a:alphaModFix/>
          </a:blip>
          <a:srcRect b="0" l="0" r="0" t="0"/>
          <a:stretch/>
        </p:blipFill>
        <p:spPr>
          <a:xfrm>
            <a:off x="0" y="-1"/>
            <a:ext cx="8694821" cy="6958013"/>
          </a:xfrm>
          <a:prstGeom prst="rect">
            <a:avLst/>
          </a:prstGeom>
          <a:noFill/>
          <a:ln>
            <a:noFill/>
          </a:ln>
        </p:spPr>
      </p:pic>
      <p:sp>
        <p:nvSpPr>
          <p:cNvPr id="407" name="Google Shape;407;p20"/>
          <p:cNvSpPr txBox="1"/>
          <p:nvPr>
            <p:ph idx="1" type="body"/>
          </p:nvPr>
        </p:nvSpPr>
        <p:spPr>
          <a:xfrm>
            <a:off x="8903368" y="803186"/>
            <a:ext cx="2496952" cy="5248622"/>
          </a:xfrm>
          <a:prstGeom prst="rect">
            <a:avLst/>
          </a:prstGeom>
          <a:noFill/>
          <a:ln>
            <a:noFill/>
          </a:ln>
        </p:spPr>
        <p:txBody>
          <a:bodyPr anchorCtr="0" anchor="ctr" bIns="45700" lIns="91425" spcFirstLastPara="1" rIns="91425" wrap="square" tIns="45700">
            <a:normAutofit fontScale="85000" lnSpcReduction="10000"/>
          </a:bodyPr>
          <a:lstStyle/>
          <a:p>
            <a:pPr indent="0" lvl="0" marL="0" rtl="0" algn="ctr">
              <a:lnSpc>
                <a:spcPct val="120000"/>
              </a:lnSpc>
              <a:spcBef>
                <a:spcPts val="0"/>
              </a:spcBef>
              <a:spcAft>
                <a:spcPts val="0"/>
              </a:spcAft>
              <a:buSzPct val="109999"/>
              <a:buNone/>
            </a:pPr>
            <a:r>
              <a:rPr lang="en-US"/>
              <a:t>Cuisine | Punjab</a:t>
            </a:r>
            <a:endParaRPr/>
          </a:p>
          <a:p>
            <a:pPr indent="0" lvl="0" marL="0" rtl="0" algn="ctr">
              <a:lnSpc>
                <a:spcPct val="120000"/>
              </a:lnSpc>
              <a:spcBef>
                <a:spcPts val="1000"/>
              </a:spcBef>
              <a:spcAft>
                <a:spcPts val="0"/>
              </a:spcAft>
              <a:buSzPct val="109999"/>
              <a:buNone/>
            </a:pPr>
            <a:r>
              <a:rPr lang="en-US"/>
              <a:t>(north-west India)</a:t>
            </a:r>
            <a:endParaRPr/>
          </a:p>
          <a:p>
            <a:pPr indent="-228600" lvl="0" marL="228600" rtl="0" algn="l">
              <a:lnSpc>
                <a:spcPct val="120000"/>
              </a:lnSpc>
              <a:spcBef>
                <a:spcPts val="1000"/>
              </a:spcBef>
              <a:spcAft>
                <a:spcPts val="0"/>
              </a:spcAft>
              <a:buSzPct val="109999"/>
              <a:buChar char="▪"/>
            </a:pPr>
            <a:r>
              <a:rPr lang="en-US"/>
              <a:t>A celebrity chef thinks of India as he walks up to present a </a:t>
            </a:r>
            <a:r>
              <a:rPr i="1" lang="en-US"/>
              <a:t>tour-de-force</a:t>
            </a:r>
            <a:r>
              <a:rPr lang="en-US"/>
              <a:t> dish at his restaurant (“when people ask me what culinary school I went to, my answer is India.”)</a:t>
            </a:r>
            <a:endParaRPr/>
          </a:p>
          <a:p>
            <a:pPr indent="-228600" lvl="0" marL="228600" rtl="0" algn="l">
              <a:lnSpc>
                <a:spcPct val="120000"/>
              </a:lnSpc>
              <a:spcBef>
                <a:spcPts val="1000"/>
              </a:spcBef>
              <a:spcAft>
                <a:spcPts val="0"/>
              </a:spcAft>
              <a:buSzPct val="109999"/>
              <a:buChar char="▪"/>
            </a:pPr>
            <a:r>
              <a:rPr lang="en-US"/>
              <a:t>Gets exposed to a smorgasbord of Indian food, learns to cook and serve food at Sikh temples</a:t>
            </a:r>
            <a:endParaRPr/>
          </a:p>
          <a:p>
            <a:pPr indent="-228600" lvl="0" marL="228600" rtl="0" algn="l">
              <a:lnSpc>
                <a:spcPct val="120000"/>
              </a:lnSpc>
              <a:spcBef>
                <a:spcPts val="1000"/>
              </a:spcBef>
              <a:spcAft>
                <a:spcPts val="0"/>
              </a:spcAft>
              <a:buSzPct val="109999"/>
              <a:buChar char="▪"/>
            </a:pPr>
            <a:r>
              <a:rPr lang="en-US"/>
              <a:t>Reflects : “India showed me that you add </a:t>
            </a:r>
            <a:r>
              <a:rPr i="1" lang="en-US"/>
              <a:t>masala</a:t>
            </a:r>
            <a:r>
              <a:rPr lang="en-US"/>
              <a:t> to everything you do”</a:t>
            </a:r>
            <a:endParaRPr/>
          </a:p>
          <a:p>
            <a:pPr indent="-121729" lvl="0" marL="228600" rtl="0" algn="l">
              <a:lnSpc>
                <a:spcPct val="120000"/>
              </a:lnSpc>
              <a:spcBef>
                <a:spcPts val="1000"/>
              </a:spcBef>
              <a:spcAft>
                <a:spcPts val="0"/>
              </a:spcAft>
              <a:buSzPct val="109999"/>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1" name="Shape 411"/>
        <p:cNvGrpSpPr/>
        <p:nvPr/>
      </p:nvGrpSpPr>
      <p:grpSpPr>
        <a:xfrm>
          <a:off x="0" y="0"/>
          <a:ext cx="0" cy="0"/>
          <a:chOff x="0" y="0"/>
          <a:chExt cx="0" cy="0"/>
        </a:xfrm>
      </p:grpSpPr>
      <p:sp>
        <p:nvSpPr>
          <p:cNvPr id="412" name="Google Shape;412;p21"/>
          <p:cNvSpPr txBox="1"/>
          <p:nvPr>
            <p:ph type="title"/>
          </p:nvPr>
        </p:nvSpPr>
        <p:spPr>
          <a:xfrm>
            <a:off x="888631" y="2349925"/>
            <a:ext cx="3498979" cy="2456442"/>
          </a:xfrm>
          <a:prstGeom prst="rect">
            <a:avLst/>
          </a:prstGeom>
          <a:noFill/>
          <a:ln>
            <a:noFill/>
          </a:ln>
        </p:spPr>
        <p:txBody>
          <a:bodyPr anchorCtr="0" anchor="ctr" bIns="228600" lIns="228600" spcFirstLastPara="1" rIns="228600" wrap="square" tIns="228600">
            <a:normAutofit/>
          </a:bodyPr>
          <a:lstStyle/>
          <a:p>
            <a:pPr indent="0" lvl="0" marL="0" rtl="0" algn="ctr">
              <a:lnSpc>
                <a:spcPct val="85000"/>
              </a:lnSpc>
              <a:spcBef>
                <a:spcPts val="0"/>
              </a:spcBef>
              <a:spcAft>
                <a:spcPts val="0"/>
              </a:spcAft>
              <a:buClr>
                <a:srgbClr val="FFFEFF"/>
              </a:buClr>
              <a:buSzPts val="4000"/>
              <a:buFont typeface="Calibri"/>
              <a:buNone/>
            </a:pPr>
            <a:r>
              <a:rPr lang="en-US"/>
              <a:t>Motive?</a:t>
            </a:r>
            <a:endParaRPr/>
          </a:p>
        </p:txBody>
      </p:sp>
      <p:sp>
        <p:nvSpPr>
          <p:cNvPr id="413" name="Google Shape;413;p21"/>
          <p:cNvSpPr txBox="1"/>
          <p:nvPr>
            <p:ph idx="1" type="body"/>
          </p:nvPr>
        </p:nvSpPr>
        <p:spPr>
          <a:xfrm>
            <a:off x="5118447" y="803186"/>
            <a:ext cx="6281873" cy="5248622"/>
          </a:xfrm>
          <a:prstGeom prst="rect">
            <a:avLst/>
          </a:prstGeom>
          <a:noFill/>
          <a:ln>
            <a:noFill/>
          </a:ln>
        </p:spPr>
        <p:txBody>
          <a:bodyPr anchorCtr="0" anchor="ctr" bIns="45700" lIns="91425" spcFirstLastPara="1" rIns="91425" wrap="square" tIns="45700">
            <a:normAutofit/>
          </a:bodyPr>
          <a:lstStyle/>
          <a:p>
            <a:pPr indent="-228600" lvl="0" marL="228600" rtl="0" algn="l">
              <a:lnSpc>
                <a:spcPct val="120000"/>
              </a:lnSpc>
              <a:spcBef>
                <a:spcPts val="0"/>
              </a:spcBef>
              <a:spcAft>
                <a:spcPts val="0"/>
              </a:spcAft>
              <a:buSzPts val="2200"/>
              <a:buChar char="▪"/>
            </a:pPr>
            <a:r>
              <a:rPr lang="en-US" sz="2000"/>
              <a:t>There is almost no academic literature about the “Find The Incredible You” campaign.*</a:t>
            </a:r>
            <a:endParaRPr/>
          </a:p>
          <a:p>
            <a:pPr indent="-228600" lvl="0" marL="228600" rtl="0" algn="l">
              <a:lnSpc>
                <a:spcPct val="120000"/>
              </a:lnSpc>
              <a:spcBef>
                <a:spcPts val="1000"/>
              </a:spcBef>
              <a:spcAft>
                <a:spcPts val="0"/>
              </a:spcAft>
              <a:buSzPts val="2200"/>
              <a:buChar char="▪"/>
            </a:pPr>
            <a:r>
              <a:rPr lang="en-US" sz="2000"/>
              <a:t>It has, however, won several awards and was accepted well by the popular press. </a:t>
            </a:r>
            <a:endParaRPr sz="2000"/>
          </a:p>
          <a:p>
            <a:pPr indent="-228600" lvl="0" marL="228600" rtl="0" algn="l">
              <a:lnSpc>
                <a:spcPct val="120000"/>
              </a:lnSpc>
              <a:spcBef>
                <a:spcPts val="1000"/>
              </a:spcBef>
              <a:spcAft>
                <a:spcPts val="0"/>
              </a:spcAft>
              <a:buSzPts val="2200"/>
              <a:buChar char="▪"/>
            </a:pPr>
            <a:r>
              <a:rPr lang="en-US" sz="2000"/>
              <a:t>Since the campaign obviously fits some version of existential authenticity (apparent from the name itself), I’m planning to conduct my literature review instead on theoretical frameworks of constructive authenticity (Culler) and existential authenticity (Ning Wang). In short, I’m aiming for them to be my secondary sources.</a:t>
            </a:r>
            <a:endParaRPr sz="2000"/>
          </a:p>
          <a:p>
            <a:pPr indent="0" lvl="0" marL="0" rtl="0" algn="l">
              <a:lnSpc>
                <a:spcPct val="120000"/>
              </a:lnSpc>
              <a:spcBef>
                <a:spcPts val="1000"/>
              </a:spcBef>
              <a:spcAft>
                <a:spcPts val="0"/>
              </a:spcAft>
              <a:buSzPts val="2200"/>
              <a:buNone/>
            </a:pPr>
            <a:r>
              <a:t/>
            </a:r>
            <a:endParaRPr sz="2000"/>
          </a:p>
        </p:txBody>
      </p:sp>
      <p:sp>
        <p:nvSpPr>
          <p:cNvPr id="414" name="Google Shape;414;p21"/>
          <p:cNvSpPr txBox="1"/>
          <p:nvPr/>
        </p:nvSpPr>
        <p:spPr>
          <a:xfrm>
            <a:off x="9593179" y="6304547"/>
            <a:ext cx="5816969" cy="369332"/>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lang="en-US" sz="1800">
                <a:solidFill>
                  <a:schemeClr val="dk1"/>
                </a:solidFill>
                <a:latin typeface="Rockwell"/>
                <a:ea typeface="Rockwell"/>
                <a:cs typeface="Rockwell"/>
                <a:sym typeface="Rockwell"/>
              </a:rPr>
              <a:t>* T&amp;C apply</a:t>
            </a:r>
            <a:endParaRPr/>
          </a:p>
        </p:txBody>
      </p:sp>
    </p:spTree>
  </p:cSld>
  <p:clrMapOvr>
    <a:masterClrMapping/>
  </p:clrMapOvr>
</p:sld>
</file>

<file path=ppt/theme/theme1.xml><?xml version="1.0" encoding="utf-8"?>
<a:theme xmlns:a="http://schemas.openxmlformats.org/drawingml/2006/main" xmlns:r="http://schemas.openxmlformats.org/officeDocument/2006/relationships" name="Atlas">
  <a:themeElements>
    <a:clrScheme name="Atlas">
      <a:dk1>
        <a:srgbClr val="000000"/>
      </a:dk1>
      <a:lt1>
        <a:srgbClr val="FFFFFF"/>
      </a:lt1>
      <a:dk2>
        <a:srgbClr val="454545"/>
      </a:dk2>
      <a:lt2>
        <a:srgbClr val="E0E0E0"/>
      </a:lt2>
      <a:accent1>
        <a:srgbClr val="F81B02"/>
      </a:accent1>
      <a:accent2>
        <a:srgbClr val="FC7715"/>
      </a:accent2>
      <a:accent3>
        <a:srgbClr val="AFBF41"/>
      </a:accent3>
      <a:accent4>
        <a:srgbClr val="50C49F"/>
      </a:accent4>
      <a:accent5>
        <a:srgbClr val="3B95C4"/>
      </a:accent5>
      <a:accent6>
        <a:srgbClr val="B560D4"/>
      </a:accent6>
      <a:hlink>
        <a:srgbClr val="FC5A1A"/>
      </a:hlink>
      <a:folHlink>
        <a:srgbClr val="B49E74"/>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